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Pathway Gothic One"/>
      <p:regular r:id="rId7"/>
    </p:embeddedFont>
    <p:embeddedFont>
      <p:font typeface="Oswald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athwayGothicOne-regular.fntdata"/><Relationship Id="rId8" Type="http://schemas.openxmlformats.org/officeDocument/2006/relationships/font" Target="fonts/Oswa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1118"/>
            <a:ext cx="10058399" cy="777462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/>
        </p:nvSpPr>
        <p:spPr>
          <a:xfrm rot="-2324">
            <a:off x="4834099" y="694777"/>
            <a:ext cx="4437601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latin typeface="Pathway Gothic One"/>
                <a:ea typeface="Pathway Gothic One"/>
                <a:cs typeface="Pathway Gothic One"/>
                <a:sym typeface="Pathway Gothic One"/>
              </a:rPr>
              <a:t>God has plans for me</a:t>
            </a:r>
            <a:endParaRPr b="1" sz="2600">
              <a:latin typeface="Pathway Gothic One"/>
              <a:ea typeface="Pathway Gothic One"/>
              <a:cs typeface="Pathway Gothic One"/>
              <a:sym typeface="Pathway Gothic One"/>
            </a:endParaRPr>
          </a:p>
        </p:txBody>
      </p:sp>
      <p:sp>
        <p:nvSpPr>
          <p:cNvPr id="12" name="Google Shape;12;p2"/>
          <p:cNvSpPr txBox="1"/>
          <p:nvPr/>
        </p:nvSpPr>
        <p:spPr>
          <a:xfrm rot="-2324">
            <a:off x="4456299" y="7151892"/>
            <a:ext cx="4437601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Pathway Gothic One"/>
              <a:ea typeface="Pathway Gothic One"/>
              <a:cs typeface="Pathway Gothic One"/>
              <a:sym typeface="Pathway Gothic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Pathway Gothic One"/>
              <a:ea typeface="Pathway Gothic One"/>
              <a:cs typeface="Pathway Gothic One"/>
              <a:sym typeface="Pathway Gothic One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213954" y="1026325"/>
            <a:ext cx="8433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Oswald"/>
                <a:ea typeface="Oswald"/>
                <a:cs typeface="Oswald"/>
                <a:sym typeface="Oswald"/>
              </a:rPr>
              <a:t>2-5 Years</a:t>
            </a:r>
            <a:endParaRPr b="1" sz="10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Oswald"/>
                <a:ea typeface="Oswald"/>
                <a:cs typeface="Oswald"/>
                <a:sym typeface="Oswald"/>
              </a:rPr>
              <a:t>Week 3</a:t>
            </a:r>
            <a:endParaRPr b="1" sz="1000"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latin typeface="Oswald"/>
                <a:ea typeface="Oswald"/>
                <a:cs typeface="Oswald"/>
                <a:sym typeface="Oswald"/>
              </a:rPr>
              <a:t>    Oct 19/20</a:t>
            </a:r>
            <a:endParaRPr b="1" sz="9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" name="Google Shape;14;p2"/>
          <p:cNvSpPr txBox="1"/>
          <p:nvPr/>
        </p:nvSpPr>
        <p:spPr>
          <a:xfrm rot="175618">
            <a:off x="4526749" y="6206453"/>
            <a:ext cx="4600201" cy="5233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rPr>
              <a:t>Joseph  (Genesis 37, 39-47)</a:t>
            </a:r>
            <a:endParaRPr sz="35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5" name="Google Shape;15;p2"/>
          <p:cNvSpPr/>
          <p:nvPr/>
        </p:nvSpPr>
        <p:spPr>
          <a:xfrm rot="-379420">
            <a:off x="1083842" y="4645453"/>
            <a:ext cx="2067278" cy="646521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 rot="-379420">
            <a:off x="926417" y="2561228"/>
            <a:ext cx="2067278" cy="646521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" name="Google Shape;17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20818">
            <a:off x="770046" y="3529217"/>
            <a:ext cx="599508" cy="184329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/>
          <p:nvPr/>
        </p:nvSpPr>
        <p:spPr>
          <a:xfrm rot="-391018">
            <a:off x="1345786" y="4834831"/>
            <a:ext cx="2577153" cy="267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rPr>
              <a:t>What was the one thing for today?</a:t>
            </a:r>
            <a:endParaRPr sz="1200">
              <a:latin typeface="Pathway Gothic One"/>
              <a:ea typeface="Pathway Gothic One"/>
              <a:cs typeface="Pathway Gothic One"/>
              <a:sym typeface="Pathway Gothic One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289888">
            <a:off x="746675" y="2514975"/>
            <a:ext cx="2132904" cy="6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/>
          <p:nvPr/>
        </p:nvSpPr>
        <p:spPr>
          <a:xfrm rot="-206106">
            <a:off x="845273" y="5300554"/>
            <a:ext cx="2573524" cy="125085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 txBox="1"/>
          <p:nvPr/>
        </p:nvSpPr>
        <p:spPr>
          <a:xfrm rot="-382620">
            <a:off x="1194372" y="3455940"/>
            <a:ext cx="2320156" cy="31211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rPr>
              <a:t>What do you remember about today’s story? </a:t>
            </a:r>
            <a:endParaRPr sz="1200">
              <a:latin typeface="Pathway Gothic One"/>
              <a:ea typeface="Pathway Gothic One"/>
              <a:cs typeface="Pathway Gothic One"/>
              <a:sym typeface="Pathway Gothic One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4350475" y="7287050"/>
            <a:ext cx="39681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rPr>
              <a:t>“ God is with you wherever you go” Joshua 1:9</a:t>
            </a:r>
            <a:endParaRPr sz="2100">
              <a:solidFill>
                <a:schemeClr val="dk1"/>
              </a:solidFill>
              <a:latin typeface="Pathway Gothic One"/>
              <a:ea typeface="Pathway Gothic One"/>
              <a:cs typeface="Pathway Gothic One"/>
              <a:sym typeface="Pathway Gothic One"/>
            </a:endParaRPr>
          </a:p>
        </p:txBody>
      </p:sp>
      <p:sp>
        <p:nvSpPr>
          <p:cNvPr id="23" name="Google Shape;23;p2"/>
          <p:cNvSpPr txBox="1"/>
          <p:nvPr/>
        </p:nvSpPr>
        <p:spPr>
          <a:xfrm rot="-439902">
            <a:off x="1258760" y="3909687"/>
            <a:ext cx="2021730" cy="3342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rPr>
              <a:t>What special gift did Joseph receive?</a:t>
            </a:r>
            <a:endParaRPr sz="2300">
              <a:solidFill>
                <a:schemeClr val="dk2"/>
              </a:solidFill>
            </a:endParaRPr>
          </a:p>
        </p:txBody>
      </p:sp>
      <p:sp>
        <p:nvSpPr>
          <p:cNvPr id="24" name="Google Shape;24;p2"/>
          <p:cNvSpPr txBox="1"/>
          <p:nvPr/>
        </p:nvSpPr>
        <p:spPr>
          <a:xfrm rot="-408804">
            <a:off x="1299462" y="4331222"/>
            <a:ext cx="1929426" cy="3665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Pathway Gothic One"/>
                <a:ea typeface="Pathway Gothic One"/>
                <a:cs typeface="Pathway Gothic One"/>
                <a:sym typeface="Pathway Gothic One"/>
              </a:rPr>
              <a:t>What job did Joseph do?</a:t>
            </a:r>
            <a:endParaRPr sz="21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/>
        </p:nvSpPr>
        <p:spPr>
          <a:xfrm rot="128868">
            <a:off x="5618696" y="2041414"/>
            <a:ext cx="2977792" cy="4118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dk1"/>
              </a:solidFill>
              <a:latin typeface="Pathway Gothic One"/>
              <a:ea typeface="Pathway Gothic One"/>
              <a:cs typeface="Pathway Gothic One"/>
              <a:sym typeface="Pathway Gothic One"/>
            </a:endParaRPr>
          </a:p>
        </p:txBody>
      </p:sp>
      <p:pic>
        <p:nvPicPr>
          <p:cNvPr id="31" name="Google Shape;31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229516">
            <a:off x="4779294" y="2006380"/>
            <a:ext cx="4326010" cy="42852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