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2" r:id="rId4"/>
  </p:sldMasterIdLst>
  <p:notesMasterIdLst>
    <p:notesMasterId r:id="rId5"/>
  </p:notesMasterIdLst>
  <p:sldIdLst>
    <p:sldId id="256" r:id="rId6"/>
  </p:sldIdLst>
  <p:sldSz cy="10058400" cx="7772400"/>
  <p:notesSz cx="6858000" cy="9144000"/>
  <p:embeddedFontLst>
    <p:embeddedFont>
      <p:font typeface="Pathway Gothic One"/>
      <p:regular r:id="rId7"/>
    </p:embeddedFont>
    <p:embeddedFont>
      <p:font typeface="Oswald"/>
      <p:regular r:id="rId8"/>
      <p:bold r:id="rId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168" orient="horz"/>
        <p:guide pos="2448"/>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Oswald-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PathwayGothicOne-regular.fntdata"/><Relationship Id="rId8" Type="http://schemas.openxmlformats.org/officeDocument/2006/relationships/font" Target="fonts/Oswald-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1273175cacb_0_1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1273175cacb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0" y="13"/>
            <a:ext cx="7772400" cy="10058367"/>
          </a:xfrm>
          <a:prstGeom prst="rect">
            <a:avLst/>
          </a:prstGeom>
          <a:noFill/>
          <a:ln>
            <a:noFill/>
          </a:ln>
        </p:spPr>
      </p:pic>
      <p:sp>
        <p:nvSpPr>
          <p:cNvPr id="11" name="Google Shape;11;p2"/>
          <p:cNvSpPr txBox="1"/>
          <p:nvPr/>
        </p:nvSpPr>
        <p:spPr>
          <a:xfrm>
            <a:off x="849750" y="5100275"/>
            <a:ext cx="6464100" cy="366900"/>
          </a:xfrm>
          <a:prstGeom prst="rect">
            <a:avLst/>
          </a:prstGeom>
          <a:noFill/>
          <a:ln>
            <a:noFill/>
          </a:ln>
        </p:spPr>
        <p:txBody>
          <a:bodyPr anchorCtr="0" anchor="ctr" bIns="91425" lIns="91425" spcFirstLastPara="1" rIns="91425" wrap="square" tIns="91425">
            <a:noAutofit/>
          </a:bodyPr>
          <a:lstStyle/>
          <a:p>
            <a:pPr indent="0" lvl="0" marL="0" rtl="0" algn="just">
              <a:spcBef>
                <a:spcPts val="0"/>
              </a:spcBef>
              <a:spcAft>
                <a:spcPts val="0"/>
              </a:spcAft>
              <a:buNone/>
            </a:pPr>
            <a:r>
              <a:rPr lang="en" sz="1100">
                <a:latin typeface="Pathway Gothic One"/>
                <a:ea typeface="Pathway Gothic One"/>
                <a:cs typeface="Pathway Gothic One"/>
                <a:sym typeface="Pathway Gothic One"/>
              </a:rPr>
              <a:t>Can you tell me about a time you sinned and then chose to turn back to God?</a:t>
            </a:r>
            <a:endParaRPr sz="1100">
              <a:latin typeface="Pathway Gothic One"/>
              <a:ea typeface="Pathway Gothic One"/>
              <a:cs typeface="Pathway Gothic One"/>
              <a:sym typeface="Pathway Gothic One"/>
            </a:endParaRPr>
          </a:p>
        </p:txBody>
      </p:sp>
      <p:sp>
        <p:nvSpPr>
          <p:cNvPr id="12" name="Google Shape;12;p2"/>
          <p:cNvSpPr txBox="1"/>
          <p:nvPr/>
        </p:nvSpPr>
        <p:spPr>
          <a:xfrm>
            <a:off x="849750" y="5519375"/>
            <a:ext cx="6464100" cy="366900"/>
          </a:xfrm>
          <a:prstGeom prst="rect">
            <a:avLst/>
          </a:prstGeom>
          <a:noFill/>
          <a:ln>
            <a:noFill/>
          </a:ln>
        </p:spPr>
        <p:txBody>
          <a:bodyPr anchorCtr="0" anchor="ctr" bIns="91425" lIns="91425" spcFirstLastPara="1" rIns="91425" wrap="square" tIns="91425">
            <a:noAutofit/>
          </a:bodyPr>
          <a:lstStyle/>
          <a:p>
            <a:pPr indent="0" lvl="0" marL="0" rtl="0" algn="just">
              <a:spcBef>
                <a:spcPts val="0"/>
              </a:spcBef>
              <a:spcAft>
                <a:spcPts val="0"/>
              </a:spcAft>
              <a:buNone/>
            </a:pPr>
            <a:r>
              <a:rPr lang="en" sz="1100">
                <a:latin typeface="Pathway Gothic One"/>
                <a:ea typeface="Pathway Gothic One"/>
                <a:cs typeface="Pathway Gothic One"/>
                <a:sym typeface="Pathway Gothic One"/>
              </a:rPr>
              <a:t>What does it mean to turn back to God? </a:t>
            </a:r>
            <a:endParaRPr sz="1100">
              <a:latin typeface="Pathway Gothic One"/>
              <a:ea typeface="Pathway Gothic One"/>
              <a:cs typeface="Pathway Gothic One"/>
              <a:sym typeface="Pathway Gothic One"/>
            </a:endParaRPr>
          </a:p>
        </p:txBody>
      </p:sp>
      <p:sp>
        <p:nvSpPr>
          <p:cNvPr id="13" name="Google Shape;13;p2"/>
          <p:cNvSpPr txBox="1"/>
          <p:nvPr/>
        </p:nvSpPr>
        <p:spPr>
          <a:xfrm>
            <a:off x="849750" y="5938475"/>
            <a:ext cx="6464100" cy="366900"/>
          </a:xfrm>
          <a:prstGeom prst="rect">
            <a:avLst/>
          </a:prstGeom>
          <a:noFill/>
          <a:ln>
            <a:noFill/>
          </a:ln>
        </p:spPr>
        <p:txBody>
          <a:bodyPr anchorCtr="0" anchor="ctr"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lang="en" sz="1100">
                <a:solidFill>
                  <a:schemeClr val="dk1"/>
                </a:solidFill>
                <a:latin typeface="Pathway Gothic One"/>
                <a:ea typeface="Pathway Gothic One"/>
                <a:cs typeface="Pathway Gothic One"/>
                <a:sym typeface="Pathway Gothic One"/>
              </a:rPr>
              <a:t>Why can you turn back to God after you sin? </a:t>
            </a:r>
            <a:endParaRPr sz="1100">
              <a:solidFill>
                <a:schemeClr val="dk1"/>
              </a:solidFill>
              <a:latin typeface="Pathway Gothic One"/>
              <a:ea typeface="Pathway Gothic One"/>
              <a:cs typeface="Pathway Gothic One"/>
              <a:sym typeface="Pathway Gothic One"/>
            </a:endParaRPr>
          </a:p>
        </p:txBody>
      </p:sp>
      <p:sp>
        <p:nvSpPr>
          <p:cNvPr id="14" name="Google Shape;14;p2"/>
          <p:cNvSpPr txBox="1"/>
          <p:nvPr/>
        </p:nvSpPr>
        <p:spPr>
          <a:xfrm>
            <a:off x="1668900" y="4681175"/>
            <a:ext cx="5644800" cy="366900"/>
          </a:xfrm>
          <a:prstGeom prst="rect">
            <a:avLst/>
          </a:prstGeom>
          <a:noFill/>
          <a:ln>
            <a:noFill/>
          </a:ln>
        </p:spPr>
        <p:txBody>
          <a:bodyPr anchorCtr="0" anchor="ctr" bIns="91425" lIns="91425" spcFirstLastPara="1" rIns="91425" wrap="square" tIns="91425">
            <a:noAutofit/>
          </a:bodyPr>
          <a:lstStyle/>
          <a:p>
            <a:pPr indent="0" lvl="0" marL="0" rtl="0" algn="just">
              <a:spcBef>
                <a:spcPts val="0"/>
              </a:spcBef>
              <a:spcAft>
                <a:spcPts val="0"/>
              </a:spcAft>
              <a:buNone/>
            </a:pPr>
            <a:r>
              <a:rPr lang="en" sz="1100">
                <a:latin typeface="Pathway Gothic One"/>
                <a:ea typeface="Pathway Gothic One"/>
                <a:cs typeface="Pathway Gothic One"/>
                <a:sym typeface="Pathway Gothic One"/>
              </a:rPr>
              <a:t>Tell your kid(s) about a time you chose to turn back to God.</a:t>
            </a:r>
            <a:endParaRPr sz="1100">
              <a:latin typeface="Pathway Gothic One"/>
              <a:ea typeface="Pathway Gothic One"/>
              <a:cs typeface="Pathway Gothic One"/>
              <a:sym typeface="Pathway Gothic One"/>
            </a:endParaRPr>
          </a:p>
        </p:txBody>
      </p:sp>
      <p:sp>
        <p:nvSpPr>
          <p:cNvPr id="15" name="Google Shape;15;p2"/>
          <p:cNvSpPr txBox="1"/>
          <p:nvPr/>
        </p:nvSpPr>
        <p:spPr>
          <a:xfrm>
            <a:off x="1964875" y="6776675"/>
            <a:ext cx="5240400" cy="729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FFFFFF"/>
                </a:solidFill>
                <a:latin typeface="Oswald"/>
                <a:ea typeface="Oswald"/>
                <a:cs typeface="Oswald"/>
                <a:sym typeface="Oswald"/>
              </a:rPr>
              <a:t>How will you get real about </a:t>
            </a:r>
            <a:endParaRPr b="1" sz="1800">
              <a:solidFill>
                <a:srgbClr val="FFFFFF"/>
              </a:solidFill>
              <a:latin typeface="Oswald"/>
              <a:ea typeface="Oswald"/>
              <a:cs typeface="Oswald"/>
              <a:sym typeface="Oswald"/>
            </a:endParaRPr>
          </a:p>
          <a:p>
            <a:pPr indent="0" lvl="0" marL="0" rtl="0" algn="ctr">
              <a:spcBef>
                <a:spcPts val="0"/>
              </a:spcBef>
              <a:spcAft>
                <a:spcPts val="0"/>
              </a:spcAft>
              <a:buNone/>
            </a:pPr>
            <a:r>
              <a:rPr b="1" lang="en" sz="1800">
                <a:solidFill>
                  <a:srgbClr val="FFFFFF"/>
                </a:solidFill>
                <a:latin typeface="Oswald"/>
                <a:ea typeface="Oswald"/>
                <a:cs typeface="Oswald"/>
                <a:sym typeface="Oswald"/>
              </a:rPr>
              <a:t>choosing to turn back to God?</a:t>
            </a:r>
            <a:endParaRPr b="1" sz="1800">
              <a:solidFill>
                <a:srgbClr val="FFFFFF"/>
              </a:solidFill>
              <a:latin typeface="Oswald"/>
              <a:ea typeface="Oswald"/>
              <a:cs typeface="Oswald"/>
              <a:sym typeface="Oswald"/>
            </a:endParaRPr>
          </a:p>
          <a:p>
            <a:pPr indent="0" lvl="0" marL="0" rtl="0" algn="ctr">
              <a:spcBef>
                <a:spcPts val="0"/>
              </a:spcBef>
              <a:spcAft>
                <a:spcPts val="0"/>
              </a:spcAft>
              <a:buClr>
                <a:schemeClr val="dk1"/>
              </a:buClr>
              <a:buSzPts val="1100"/>
              <a:buFont typeface="Arial"/>
              <a:buNone/>
            </a:pPr>
            <a:r>
              <a:rPr b="1" lang="en">
                <a:solidFill>
                  <a:schemeClr val="lt1"/>
                </a:solidFill>
                <a:latin typeface="Oswald"/>
                <a:ea typeface="Oswald"/>
                <a:cs typeface="Oswald"/>
                <a:sym typeface="Oswald"/>
              </a:rPr>
              <a:t>(or how can you put it into practice?)</a:t>
            </a:r>
            <a:endParaRPr b="1" sz="1800">
              <a:solidFill>
                <a:srgbClr val="FFFFFF"/>
              </a:solidFill>
              <a:latin typeface="Oswald"/>
              <a:ea typeface="Oswald"/>
              <a:cs typeface="Oswald"/>
              <a:sym typeface="Oswald"/>
            </a:endParaRPr>
          </a:p>
        </p:txBody>
      </p:sp>
      <p:sp>
        <p:nvSpPr>
          <p:cNvPr id="16" name="Google Shape;16;p2"/>
          <p:cNvSpPr txBox="1"/>
          <p:nvPr/>
        </p:nvSpPr>
        <p:spPr>
          <a:xfrm>
            <a:off x="1964875" y="8949850"/>
            <a:ext cx="5348700" cy="801300"/>
          </a:xfrm>
          <a:prstGeom prst="rect">
            <a:avLst/>
          </a:prstGeom>
          <a:noFill/>
          <a:ln>
            <a:noFill/>
          </a:ln>
        </p:spPr>
        <p:txBody>
          <a:bodyPr anchorCtr="0" anchor="ctr" bIns="91425" lIns="91425" spcFirstLastPara="1" rIns="91425" wrap="square" tIns="91425">
            <a:noAutofit/>
          </a:bodyPr>
          <a:lstStyle/>
          <a:p>
            <a:pPr indent="0" lvl="0" marL="0" rtl="0" algn="just">
              <a:spcBef>
                <a:spcPts val="0"/>
              </a:spcBef>
              <a:spcAft>
                <a:spcPts val="0"/>
              </a:spcAft>
              <a:buNone/>
            </a:pPr>
            <a:r>
              <a:rPr lang="en" sz="1100">
                <a:latin typeface="Pathway Gothic One"/>
                <a:ea typeface="Pathway Gothic One"/>
                <a:cs typeface="Pathway Gothic One"/>
                <a:sym typeface="Pathway Gothic One"/>
              </a:rPr>
              <a:t>Find a quiet place to sit down for a few minutes by yourself. Ask yourself if you are doing anything that is pushing you away from God. Maybe it's arguing with your parents, being mean to a sibling, ignoring a kid at school who could use a friend, or being selfish with a friend. God loves you so so much, even when you sin and turn away from him. But you can always choose to turn back to God by admitting what you've done and asking for forgiveness. So do that now! </a:t>
            </a:r>
            <a:endParaRPr sz="1100">
              <a:latin typeface="Pathway Gothic One"/>
              <a:ea typeface="Pathway Gothic One"/>
              <a:cs typeface="Pathway Gothic One"/>
              <a:sym typeface="Pathway Gothic One"/>
            </a:endParaRPr>
          </a:p>
        </p:txBody>
      </p:sp>
      <p:sp>
        <p:nvSpPr>
          <p:cNvPr id="17" name="Google Shape;17;p2"/>
          <p:cNvSpPr/>
          <p:nvPr/>
        </p:nvSpPr>
        <p:spPr>
          <a:xfrm>
            <a:off x="3890325" y="1151625"/>
            <a:ext cx="3424500" cy="12321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txBox="1"/>
          <p:nvPr/>
        </p:nvSpPr>
        <p:spPr>
          <a:xfrm>
            <a:off x="405150" y="2131027"/>
            <a:ext cx="3424500" cy="2862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b="1" i="1" lang="en" sz="1200">
                <a:latin typeface="Pathway Gothic One"/>
                <a:ea typeface="Pathway Gothic One"/>
                <a:cs typeface="Pathway Gothic One"/>
                <a:sym typeface="Pathway Gothic One"/>
              </a:rPr>
              <a:t>God's love is more powerful than my sin</a:t>
            </a:r>
            <a:endParaRPr b="1" i="1" sz="1200">
              <a:latin typeface="Pathway Gothic One"/>
              <a:ea typeface="Pathway Gothic One"/>
              <a:cs typeface="Pathway Gothic One"/>
              <a:sym typeface="Pathway Gothic One"/>
            </a:endParaRPr>
          </a:p>
        </p:txBody>
      </p:sp>
      <p:sp>
        <p:nvSpPr>
          <p:cNvPr id="19" name="Google Shape;19;p2"/>
          <p:cNvSpPr txBox="1"/>
          <p:nvPr/>
        </p:nvSpPr>
        <p:spPr>
          <a:xfrm>
            <a:off x="405150" y="2417325"/>
            <a:ext cx="3485100" cy="662100"/>
          </a:xfrm>
          <a:prstGeom prst="rect">
            <a:avLst/>
          </a:prstGeom>
          <a:noFill/>
          <a:ln>
            <a:noFill/>
          </a:ln>
        </p:spPr>
        <p:txBody>
          <a:bodyPr anchorCtr="0" anchor="ctr" bIns="91425" lIns="91425" spcFirstLastPara="1" rIns="91425" wrap="square" tIns="91425">
            <a:noAutofit/>
          </a:bodyPr>
          <a:lstStyle/>
          <a:p>
            <a:pPr indent="0" lvl="0" marL="0" rtl="0" algn="just">
              <a:spcBef>
                <a:spcPts val="0"/>
              </a:spcBef>
              <a:spcAft>
                <a:spcPts val="0"/>
              </a:spcAft>
              <a:buNone/>
            </a:pPr>
            <a:r>
              <a:rPr lang="en" sz="1100">
                <a:latin typeface="Pathway Gothic One"/>
                <a:ea typeface="Pathway Gothic One"/>
                <a:cs typeface="Pathway Gothic One"/>
                <a:sym typeface="Pathway Gothic One"/>
              </a:rPr>
              <a:t>We want kids to understand that not even their sin can affect how deeply God loves them. Nothing can separate them from God, even the worst sin. </a:t>
            </a:r>
            <a:endParaRPr sz="1100">
              <a:latin typeface="Pathway Gothic One"/>
              <a:ea typeface="Pathway Gothic One"/>
              <a:cs typeface="Pathway Gothic One"/>
              <a:sym typeface="Pathway Gothic One"/>
            </a:endParaRPr>
          </a:p>
        </p:txBody>
      </p:sp>
      <p:sp>
        <p:nvSpPr>
          <p:cNvPr id="20" name="Google Shape;20;p2"/>
          <p:cNvSpPr txBox="1"/>
          <p:nvPr/>
        </p:nvSpPr>
        <p:spPr>
          <a:xfrm>
            <a:off x="405150" y="3574095"/>
            <a:ext cx="3485100" cy="662100"/>
          </a:xfrm>
          <a:prstGeom prst="rect">
            <a:avLst/>
          </a:prstGeom>
          <a:noFill/>
          <a:ln>
            <a:noFill/>
          </a:ln>
        </p:spPr>
        <p:txBody>
          <a:bodyPr anchorCtr="0" anchor="ctr" bIns="91425" lIns="91425" spcFirstLastPara="1" rIns="91425" wrap="square" tIns="91425">
            <a:noAutofit/>
          </a:bodyPr>
          <a:lstStyle/>
          <a:p>
            <a:pPr indent="0" lvl="0" marL="0" rtl="0" algn="just">
              <a:spcBef>
                <a:spcPts val="0"/>
              </a:spcBef>
              <a:spcAft>
                <a:spcPts val="0"/>
              </a:spcAft>
              <a:buNone/>
            </a:pPr>
            <a:r>
              <a:rPr lang="en" sz="1100">
                <a:latin typeface="Pathway Gothic One"/>
                <a:ea typeface="Pathway Gothic One"/>
                <a:cs typeface="Pathway Gothic One"/>
                <a:sym typeface="Pathway Gothic One"/>
              </a:rPr>
              <a:t>When kids learn how loving God is they will be willing to go to him no matter the circumstance and be able to renew their relationship with him. </a:t>
            </a:r>
            <a:endParaRPr sz="1100">
              <a:latin typeface="Pathway Gothic One"/>
              <a:ea typeface="Pathway Gothic One"/>
              <a:cs typeface="Pathway Gothic One"/>
              <a:sym typeface="Pathway Gothic One"/>
            </a:endParaRPr>
          </a:p>
        </p:txBody>
      </p:sp>
      <p:sp>
        <p:nvSpPr>
          <p:cNvPr id="21" name="Google Shape;21;p2"/>
          <p:cNvSpPr txBox="1"/>
          <p:nvPr/>
        </p:nvSpPr>
        <p:spPr>
          <a:xfrm>
            <a:off x="405150" y="3318352"/>
            <a:ext cx="3424500" cy="286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i="1" lang="en" sz="1200">
                <a:latin typeface="Pathway Gothic One"/>
                <a:ea typeface="Pathway Gothic One"/>
                <a:cs typeface="Pathway Gothic One"/>
                <a:sym typeface="Pathway Gothic One"/>
              </a:rPr>
              <a:t>I can choose to turn back to God</a:t>
            </a:r>
            <a:endParaRPr b="1" i="1" sz="1200">
              <a:latin typeface="Pathway Gothic One"/>
              <a:ea typeface="Pathway Gothic One"/>
              <a:cs typeface="Pathway Gothic One"/>
              <a:sym typeface="Pathway Gothic One"/>
            </a:endParaRPr>
          </a:p>
        </p:txBody>
      </p:sp>
      <p:pic>
        <p:nvPicPr>
          <p:cNvPr id="22" name="Google Shape;22;p2"/>
          <p:cNvPicPr preferRelativeResize="0"/>
          <p:nvPr/>
        </p:nvPicPr>
        <p:blipFill rotWithShape="1">
          <a:blip r:embed="rId3">
            <a:alphaModFix/>
          </a:blip>
          <a:srcRect b="0" l="0" r="0" t="96351"/>
          <a:stretch/>
        </p:blipFill>
        <p:spPr>
          <a:xfrm>
            <a:off x="0" y="9690055"/>
            <a:ext cx="7772399" cy="366899"/>
          </a:xfrm>
          <a:prstGeom prst="rect">
            <a:avLst/>
          </a:prstGeom>
          <a:noFill/>
          <a:ln>
            <a:noFill/>
          </a:ln>
        </p:spPr>
      </p:pic>
      <p:sp>
        <p:nvSpPr>
          <p:cNvPr id="23" name="Google Shape;23;p2"/>
          <p:cNvSpPr/>
          <p:nvPr/>
        </p:nvSpPr>
        <p:spPr>
          <a:xfrm>
            <a:off x="38975" y="543750"/>
            <a:ext cx="7567200" cy="8598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4" name="Google Shape;24;p2"/>
          <p:cNvPicPr preferRelativeResize="0"/>
          <p:nvPr/>
        </p:nvPicPr>
        <p:blipFill rotWithShape="1">
          <a:blip r:embed="rId3">
            <a:alphaModFix/>
          </a:blip>
          <a:srcRect b="79865" l="0" r="0" t="9923"/>
          <a:stretch/>
        </p:blipFill>
        <p:spPr>
          <a:xfrm>
            <a:off x="43200" y="452948"/>
            <a:ext cx="7772399" cy="1026775"/>
          </a:xfrm>
          <a:prstGeom prst="rect">
            <a:avLst/>
          </a:prstGeom>
          <a:noFill/>
          <a:ln>
            <a:noFill/>
          </a:ln>
        </p:spPr>
      </p:pic>
      <p:sp>
        <p:nvSpPr>
          <p:cNvPr id="25" name="Google Shape;25;p2"/>
          <p:cNvSpPr txBox="1"/>
          <p:nvPr/>
        </p:nvSpPr>
        <p:spPr>
          <a:xfrm>
            <a:off x="6791325" y="25"/>
            <a:ext cx="981000" cy="452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a:solidFill>
                  <a:schemeClr val="lt1"/>
                </a:solidFill>
                <a:latin typeface="Pathway Gothic One"/>
                <a:ea typeface="Pathway Gothic One"/>
                <a:cs typeface="Pathway Gothic One"/>
                <a:sym typeface="Pathway Gothic One"/>
              </a:rPr>
              <a:t>WEEK 1</a:t>
            </a:r>
            <a:endParaRPr b="1">
              <a:solidFill>
                <a:schemeClr val="lt1"/>
              </a:solidFill>
              <a:latin typeface="Pathway Gothic One"/>
              <a:ea typeface="Pathway Gothic One"/>
              <a:cs typeface="Pathway Gothic One"/>
              <a:sym typeface="Pathway Gothic One"/>
            </a:endParaRPr>
          </a:p>
          <a:p>
            <a:pPr indent="0" lvl="0" marL="0" rtl="0" algn="ctr">
              <a:spcBef>
                <a:spcPts val="0"/>
              </a:spcBef>
              <a:spcAft>
                <a:spcPts val="0"/>
              </a:spcAft>
              <a:buClr>
                <a:schemeClr val="dk1"/>
              </a:buClr>
              <a:buSzPts val="1100"/>
              <a:buFont typeface="Arial"/>
              <a:buNone/>
            </a:pPr>
            <a:r>
              <a:rPr lang="en">
                <a:solidFill>
                  <a:schemeClr val="lt1"/>
                </a:solidFill>
                <a:latin typeface="Pathway Gothic One"/>
                <a:ea typeface="Pathway Gothic One"/>
                <a:cs typeface="Pathway Gothic One"/>
                <a:sym typeface="Pathway Gothic One"/>
              </a:rPr>
              <a:t>A</a:t>
            </a:r>
            <a:r>
              <a:rPr lang="en" sz="1300">
                <a:solidFill>
                  <a:schemeClr val="lt1"/>
                </a:solidFill>
                <a:latin typeface="Pathway Gothic One"/>
                <a:ea typeface="Pathway Gothic One"/>
                <a:cs typeface="Pathway Gothic One"/>
                <a:sym typeface="Pathway Gothic One"/>
              </a:rPr>
              <a:t>ugust 13/14</a:t>
            </a:r>
            <a:endParaRPr sz="1300"/>
          </a:p>
        </p:txBody>
      </p:sp>
      <p:sp>
        <p:nvSpPr>
          <p:cNvPr id="26" name="Google Shape;26;p2"/>
          <p:cNvSpPr txBox="1"/>
          <p:nvPr/>
        </p:nvSpPr>
        <p:spPr>
          <a:xfrm>
            <a:off x="405150" y="1047750"/>
            <a:ext cx="6962100" cy="801300"/>
          </a:xfrm>
          <a:prstGeom prst="rect">
            <a:avLst/>
          </a:prstGeom>
          <a:noFill/>
          <a:ln>
            <a:noFill/>
          </a:ln>
        </p:spPr>
        <p:txBody>
          <a:bodyPr anchorCtr="0" anchor="ctr" bIns="91425" lIns="91425" spcFirstLastPara="1" rIns="91425" wrap="square" tIns="91425">
            <a:noAutofit/>
          </a:bodyPr>
          <a:lstStyle/>
          <a:p>
            <a:pPr indent="0" lvl="0" marL="0" rtl="0" algn="just">
              <a:spcBef>
                <a:spcPts val="0"/>
              </a:spcBef>
              <a:spcAft>
                <a:spcPts val="0"/>
              </a:spcAft>
              <a:buNone/>
            </a:pPr>
            <a:r>
              <a:rPr lang="en" sz="1100">
                <a:latin typeface="Pathway Gothic One"/>
                <a:ea typeface="Pathway Gothic One"/>
                <a:cs typeface="Pathway Gothic One"/>
                <a:sym typeface="Pathway Gothic One"/>
              </a:rPr>
              <a:t>Our first week of </a:t>
            </a:r>
            <a:r>
              <a:rPr i="1" lang="en" sz="1100">
                <a:latin typeface="Pathway Gothic One"/>
                <a:ea typeface="Pathway Gothic One"/>
                <a:cs typeface="Pathway Gothic One"/>
                <a:sym typeface="Pathway Gothic One"/>
              </a:rPr>
              <a:t>Both Sides</a:t>
            </a:r>
            <a:r>
              <a:rPr lang="en" sz="1100">
                <a:latin typeface="Pathway Gothic One"/>
                <a:ea typeface="Pathway Gothic One"/>
                <a:cs typeface="Pathway Gothic One"/>
                <a:sym typeface="Pathway Gothic One"/>
              </a:rPr>
              <a:t> looks at </a:t>
            </a:r>
            <a:r>
              <a:rPr i="1" lang="en" sz="1100">
                <a:latin typeface="Pathway Gothic One"/>
                <a:ea typeface="Pathway Gothic One"/>
                <a:cs typeface="Pathway Gothic One"/>
                <a:sym typeface="Pathway Gothic One"/>
              </a:rPr>
              <a:t>A Fresh Start From God's Heart</a:t>
            </a:r>
            <a:r>
              <a:rPr lang="en" sz="1100">
                <a:latin typeface="Pathway Gothic One"/>
                <a:ea typeface="Pathway Gothic One"/>
                <a:cs typeface="Pathway Gothic One"/>
                <a:sym typeface="Pathway Gothic One"/>
              </a:rPr>
              <a:t> as we tell the story of God's love for Israel in Hosea 11:1-11. We’ll see how God chooses to not punish the Israelites even when they turned away from him to serve other gods.  </a:t>
            </a:r>
            <a:endParaRPr sz="1100">
              <a:latin typeface="Pathway Gothic One"/>
              <a:ea typeface="Pathway Gothic One"/>
              <a:cs typeface="Pathway Gothic One"/>
              <a:sym typeface="Pathway Gothic One"/>
            </a:endParaRPr>
          </a:p>
        </p:txBody>
      </p:sp>
      <p:pic>
        <p:nvPicPr>
          <p:cNvPr id="27" name="Google Shape;27;p2"/>
          <p:cNvPicPr preferRelativeResize="0"/>
          <p:nvPr/>
        </p:nvPicPr>
        <p:blipFill>
          <a:blip r:embed="rId4">
            <a:alphaModFix/>
          </a:blip>
          <a:stretch>
            <a:fillRect/>
          </a:stretch>
        </p:blipFill>
        <p:spPr>
          <a:xfrm>
            <a:off x="4551750" y="1598126"/>
            <a:ext cx="2101650" cy="239395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spTree>
      <p:nvGrpSpPr>
        <p:cNvPr id="28" name="Shape 28"/>
        <p:cNvGrpSpPr/>
        <p:nvPr/>
      </p:nvGrpSpPr>
      <p:grpSpPr>
        <a:xfrm>
          <a:off x="0" y="0"/>
          <a:ext cx="0" cy="0"/>
          <a:chOff x="0" y="0"/>
          <a:chExt cx="0" cy="0"/>
        </a:xfrm>
      </p:grpSpPr>
      <p:pic>
        <p:nvPicPr>
          <p:cNvPr id="29" name="Google Shape;29;p3"/>
          <p:cNvPicPr preferRelativeResize="0"/>
          <p:nvPr/>
        </p:nvPicPr>
        <p:blipFill>
          <a:blip r:embed="rId2">
            <a:alphaModFix/>
          </a:blip>
          <a:stretch>
            <a:fillRect/>
          </a:stretch>
        </p:blipFill>
        <p:spPr>
          <a:xfrm>
            <a:off x="0" y="13"/>
            <a:ext cx="7772400" cy="10058367"/>
          </a:xfrm>
          <a:prstGeom prst="rect">
            <a:avLst/>
          </a:prstGeom>
          <a:noFill/>
          <a:ln>
            <a:noFill/>
          </a:ln>
        </p:spPr>
      </p:pic>
      <p:sp>
        <p:nvSpPr>
          <p:cNvPr id="30" name="Google Shape;30;p3"/>
          <p:cNvSpPr txBox="1"/>
          <p:nvPr/>
        </p:nvSpPr>
        <p:spPr>
          <a:xfrm>
            <a:off x="849750" y="5100275"/>
            <a:ext cx="6464100" cy="366900"/>
          </a:xfrm>
          <a:prstGeom prst="rect">
            <a:avLst/>
          </a:prstGeom>
          <a:noFill/>
          <a:ln>
            <a:noFill/>
          </a:ln>
        </p:spPr>
        <p:txBody>
          <a:bodyPr anchorCtr="0" anchor="ctr" bIns="91425" lIns="91425" spcFirstLastPara="1" rIns="91425" wrap="square" tIns="91425">
            <a:noAutofit/>
          </a:bodyPr>
          <a:lstStyle/>
          <a:p>
            <a:pPr indent="0" lvl="0" marL="0" rtl="0" algn="just">
              <a:spcBef>
                <a:spcPts val="0"/>
              </a:spcBef>
              <a:spcAft>
                <a:spcPts val="0"/>
              </a:spcAft>
              <a:buNone/>
            </a:pPr>
            <a:r>
              <a:rPr lang="en" sz="1100">
                <a:latin typeface="Pathway Gothic One"/>
                <a:ea typeface="Pathway Gothic One"/>
                <a:cs typeface="Pathway Gothic One"/>
                <a:sym typeface="Pathway Gothic One"/>
              </a:rPr>
              <a:t>Can you tell me about a time you chose to do something good for someone else? </a:t>
            </a:r>
            <a:endParaRPr sz="1100">
              <a:latin typeface="Pathway Gothic One"/>
              <a:ea typeface="Pathway Gothic One"/>
              <a:cs typeface="Pathway Gothic One"/>
              <a:sym typeface="Pathway Gothic One"/>
            </a:endParaRPr>
          </a:p>
        </p:txBody>
      </p:sp>
      <p:sp>
        <p:nvSpPr>
          <p:cNvPr id="31" name="Google Shape;31;p3"/>
          <p:cNvSpPr txBox="1"/>
          <p:nvPr/>
        </p:nvSpPr>
        <p:spPr>
          <a:xfrm>
            <a:off x="849750" y="5519375"/>
            <a:ext cx="6464100" cy="366900"/>
          </a:xfrm>
          <a:prstGeom prst="rect">
            <a:avLst/>
          </a:prstGeom>
          <a:noFill/>
          <a:ln>
            <a:noFill/>
          </a:ln>
        </p:spPr>
        <p:txBody>
          <a:bodyPr anchorCtr="0" anchor="ctr"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lang="en" sz="1100">
                <a:solidFill>
                  <a:schemeClr val="dk1"/>
                </a:solidFill>
                <a:latin typeface="Pathway Gothic One"/>
                <a:ea typeface="Pathway Gothic One"/>
                <a:cs typeface="Pathway Gothic One"/>
                <a:sym typeface="Pathway Gothic One"/>
              </a:rPr>
              <a:t>What do you think justice is? </a:t>
            </a:r>
            <a:endParaRPr sz="1100">
              <a:solidFill>
                <a:schemeClr val="dk1"/>
              </a:solidFill>
              <a:latin typeface="Pathway Gothic One"/>
              <a:ea typeface="Pathway Gothic One"/>
              <a:cs typeface="Pathway Gothic One"/>
              <a:sym typeface="Pathway Gothic One"/>
            </a:endParaRPr>
          </a:p>
        </p:txBody>
      </p:sp>
      <p:sp>
        <p:nvSpPr>
          <p:cNvPr id="32" name="Google Shape;32;p3"/>
          <p:cNvSpPr txBox="1"/>
          <p:nvPr/>
        </p:nvSpPr>
        <p:spPr>
          <a:xfrm>
            <a:off x="849750" y="5938475"/>
            <a:ext cx="6464100" cy="366900"/>
          </a:xfrm>
          <a:prstGeom prst="rect">
            <a:avLst/>
          </a:prstGeom>
          <a:noFill/>
          <a:ln>
            <a:noFill/>
          </a:ln>
        </p:spPr>
        <p:txBody>
          <a:bodyPr anchorCtr="0" anchor="ctr" bIns="91425" lIns="91425" spcFirstLastPara="1" rIns="91425" wrap="square" tIns="91425">
            <a:noAutofit/>
          </a:bodyPr>
          <a:lstStyle/>
          <a:p>
            <a:pPr indent="0" lvl="0" marL="0" rtl="0" algn="just">
              <a:spcBef>
                <a:spcPts val="0"/>
              </a:spcBef>
              <a:spcAft>
                <a:spcPts val="0"/>
              </a:spcAft>
              <a:buNone/>
            </a:pPr>
            <a:r>
              <a:rPr lang="en" sz="1100">
                <a:latin typeface="Pathway Gothic One"/>
                <a:ea typeface="Pathway Gothic One"/>
                <a:cs typeface="Pathway Gothic One"/>
                <a:sym typeface="Pathway Gothic One"/>
              </a:rPr>
              <a:t>Why do you think God cares about justice? </a:t>
            </a:r>
            <a:endParaRPr sz="1100">
              <a:latin typeface="Pathway Gothic One"/>
              <a:ea typeface="Pathway Gothic One"/>
              <a:cs typeface="Pathway Gothic One"/>
              <a:sym typeface="Pathway Gothic One"/>
            </a:endParaRPr>
          </a:p>
        </p:txBody>
      </p:sp>
      <p:sp>
        <p:nvSpPr>
          <p:cNvPr id="33" name="Google Shape;33;p3"/>
          <p:cNvSpPr txBox="1"/>
          <p:nvPr/>
        </p:nvSpPr>
        <p:spPr>
          <a:xfrm>
            <a:off x="1668900" y="4681175"/>
            <a:ext cx="5644800" cy="366900"/>
          </a:xfrm>
          <a:prstGeom prst="rect">
            <a:avLst/>
          </a:prstGeom>
          <a:noFill/>
          <a:ln>
            <a:noFill/>
          </a:ln>
        </p:spPr>
        <p:txBody>
          <a:bodyPr anchorCtr="0" anchor="ctr" bIns="91425" lIns="91425" spcFirstLastPara="1" rIns="91425" wrap="square" tIns="91425">
            <a:noAutofit/>
          </a:bodyPr>
          <a:lstStyle/>
          <a:p>
            <a:pPr indent="0" lvl="0" marL="0" rtl="0" algn="just">
              <a:spcBef>
                <a:spcPts val="0"/>
              </a:spcBef>
              <a:spcAft>
                <a:spcPts val="0"/>
              </a:spcAft>
              <a:buNone/>
            </a:pPr>
            <a:r>
              <a:rPr lang="en" sz="1100">
                <a:latin typeface="Pathway Gothic One"/>
                <a:ea typeface="Pathway Gothic One"/>
                <a:cs typeface="Pathway Gothic One"/>
                <a:sym typeface="Pathway Gothic One"/>
              </a:rPr>
              <a:t>Tell your kid(s) about a time you chose to do good.</a:t>
            </a:r>
            <a:endParaRPr sz="1100">
              <a:latin typeface="Pathway Gothic One"/>
              <a:ea typeface="Pathway Gothic One"/>
              <a:cs typeface="Pathway Gothic One"/>
              <a:sym typeface="Pathway Gothic One"/>
            </a:endParaRPr>
          </a:p>
        </p:txBody>
      </p:sp>
      <p:sp>
        <p:nvSpPr>
          <p:cNvPr id="34" name="Google Shape;34;p3"/>
          <p:cNvSpPr txBox="1"/>
          <p:nvPr/>
        </p:nvSpPr>
        <p:spPr>
          <a:xfrm>
            <a:off x="1964875" y="6776675"/>
            <a:ext cx="5240400" cy="729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FFFFFF"/>
                </a:solidFill>
                <a:latin typeface="Oswald"/>
                <a:ea typeface="Oswald"/>
                <a:cs typeface="Oswald"/>
                <a:sym typeface="Oswald"/>
              </a:rPr>
              <a:t>How will you get real about choosing to do good?</a:t>
            </a:r>
            <a:endParaRPr b="1" sz="1800">
              <a:solidFill>
                <a:srgbClr val="FFFFFF"/>
              </a:solidFill>
              <a:latin typeface="Oswald"/>
              <a:ea typeface="Oswald"/>
              <a:cs typeface="Oswald"/>
              <a:sym typeface="Oswald"/>
            </a:endParaRPr>
          </a:p>
          <a:p>
            <a:pPr indent="0" lvl="0" marL="0" rtl="0" algn="ctr">
              <a:spcBef>
                <a:spcPts val="0"/>
              </a:spcBef>
              <a:spcAft>
                <a:spcPts val="0"/>
              </a:spcAft>
              <a:buClr>
                <a:schemeClr val="dk1"/>
              </a:buClr>
              <a:buSzPts val="1100"/>
              <a:buFont typeface="Arial"/>
              <a:buNone/>
            </a:pPr>
            <a:r>
              <a:rPr b="1" lang="en">
                <a:solidFill>
                  <a:schemeClr val="lt1"/>
                </a:solidFill>
                <a:latin typeface="Oswald"/>
                <a:ea typeface="Oswald"/>
                <a:cs typeface="Oswald"/>
                <a:sym typeface="Oswald"/>
              </a:rPr>
              <a:t>(or how can you put it into practice?)</a:t>
            </a:r>
            <a:endParaRPr b="1" sz="1800">
              <a:solidFill>
                <a:srgbClr val="FFFFFF"/>
              </a:solidFill>
              <a:latin typeface="Oswald"/>
              <a:ea typeface="Oswald"/>
              <a:cs typeface="Oswald"/>
              <a:sym typeface="Oswald"/>
            </a:endParaRPr>
          </a:p>
        </p:txBody>
      </p:sp>
      <p:sp>
        <p:nvSpPr>
          <p:cNvPr id="35" name="Google Shape;35;p3"/>
          <p:cNvSpPr txBox="1"/>
          <p:nvPr/>
        </p:nvSpPr>
        <p:spPr>
          <a:xfrm>
            <a:off x="1964875" y="8949850"/>
            <a:ext cx="5348700" cy="801300"/>
          </a:xfrm>
          <a:prstGeom prst="rect">
            <a:avLst/>
          </a:prstGeom>
          <a:noFill/>
          <a:ln>
            <a:noFill/>
          </a:ln>
        </p:spPr>
        <p:txBody>
          <a:bodyPr anchorCtr="0" anchor="ctr" bIns="91425" lIns="91425" spcFirstLastPara="1" rIns="91425" wrap="square" tIns="91425">
            <a:noAutofit/>
          </a:bodyPr>
          <a:lstStyle/>
          <a:p>
            <a:pPr indent="0" lvl="0" marL="0" rtl="0" algn="just">
              <a:spcBef>
                <a:spcPts val="0"/>
              </a:spcBef>
              <a:spcAft>
                <a:spcPts val="0"/>
              </a:spcAft>
              <a:buNone/>
            </a:pPr>
            <a:r>
              <a:rPr lang="en" sz="1100">
                <a:latin typeface="Pathway Gothic One"/>
                <a:ea typeface="Pathway Gothic One"/>
                <a:cs typeface="Pathway Gothic One"/>
                <a:sym typeface="Pathway Gothic One"/>
              </a:rPr>
              <a:t>Talk to your adults about doing a small kindness project to help someone in need. Maybe it's making cookies for a friend that is going through something hard, doing yard work for an elderly neighbor, donating food to a food pantry, or volunteering at an animal shelter. Then do the project together. Remember, God asks us to do good especially for those in need.</a:t>
            </a:r>
            <a:endParaRPr sz="1100">
              <a:latin typeface="Pathway Gothic One"/>
              <a:ea typeface="Pathway Gothic One"/>
              <a:cs typeface="Pathway Gothic One"/>
              <a:sym typeface="Pathway Gothic One"/>
            </a:endParaRPr>
          </a:p>
        </p:txBody>
      </p:sp>
      <p:sp>
        <p:nvSpPr>
          <p:cNvPr id="36" name="Google Shape;36;p3"/>
          <p:cNvSpPr/>
          <p:nvPr/>
        </p:nvSpPr>
        <p:spPr>
          <a:xfrm>
            <a:off x="3890325" y="1151625"/>
            <a:ext cx="3424500" cy="12321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txBox="1"/>
          <p:nvPr/>
        </p:nvSpPr>
        <p:spPr>
          <a:xfrm>
            <a:off x="405150" y="2131027"/>
            <a:ext cx="3424500" cy="2862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b="1" i="1" lang="en" sz="1200">
                <a:latin typeface="Pathway Gothic One"/>
                <a:ea typeface="Pathway Gothic One"/>
                <a:cs typeface="Pathway Gothic One"/>
                <a:sym typeface="Pathway Gothic One"/>
              </a:rPr>
              <a:t>God is just</a:t>
            </a:r>
            <a:endParaRPr b="1" i="1" sz="1200">
              <a:latin typeface="Pathway Gothic One"/>
              <a:ea typeface="Pathway Gothic One"/>
              <a:cs typeface="Pathway Gothic One"/>
              <a:sym typeface="Pathway Gothic One"/>
            </a:endParaRPr>
          </a:p>
        </p:txBody>
      </p:sp>
      <p:sp>
        <p:nvSpPr>
          <p:cNvPr id="38" name="Google Shape;38;p3"/>
          <p:cNvSpPr txBox="1"/>
          <p:nvPr/>
        </p:nvSpPr>
        <p:spPr>
          <a:xfrm>
            <a:off x="405150" y="2417325"/>
            <a:ext cx="3485100" cy="662100"/>
          </a:xfrm>
          <a:prstGeom prst="rect">
            <a:avLst/>
          </a:prstGeom>
          <a:noFill/>
          <a:ln>
            <a:noFill/>
          </a:ln>
        </p:spPr>
        <p:txBody>
          <a:bodyPr anchorCtr="0" anchor="ctr" bIns="91425" lIns="91425" spcFirstLastPara="1" rIns="91425" wrap="square" tIns="91425">
            <a:noAutofit/>
          </a:bodyPr>
          <a:lstStyle/>
          <a:p>
            <a:pPr indent="0" lvl="0" marL="0" rtl="0" algn="just">
              <a:lnSpc>
                <a:spcPct val="100000"/>
              </a:lnSpc>
              <a:spcBef>
                <a:spcPts val="0"/>
              </a:spcBef>
              <a:spcAft>
                <a:spcPts val="0"/>
              </a:spcAft>
              <a:buNone/>
            </a:pPr>
            <a:r>
              <a:rPr lang="en" sz="1100">
                <a:latin typeface="Pathway Gothic One"/>
                <a:ea typeface="Pathway Gothic One"/>
                <a:cs typeface="Pathway Gothic One"/>
                <a:sym typeface="Pathway Gothic One"/>
              </a:rPr>
              <a:t>We want kids to understand that justice is getting what you rightly and fairly deserve. We also want to guide kids' concept of what real godly justice is and how it means valuing every human equally no matter who they are. </a:t>
            </a:r>
            <a:endParaRPr sz="1100">
              <a:latin typeface="Pathway Gothic One"/>
              <a:ea typeface="Pathway Gothic One"/>
              <a:cs typeface="Pathway Gothic One"/>
              <a:sym typeface="Pathway Gothic One"/>
            </a:endParaRPr>
          </a:p>
        </p:txBody>
      </p:sp>
      <p:sp>
        <p:nvSpPr>
          <p:cNvPr id="39" name="Google Shape;39;p3"/>
          <p:cNvSpPr txBox="1"/>
          <p:nvPr/>
        </p:nvSpPr>
        <p:spPr>
          <a:xfrm>
            <a:off x="405150" y="3574095"/>
            <a:ext cx="3485100" cy="662100"/>
          </a:xfrm>
          <a:prstGeom prst="rect">
            <a:avLst/>
          </a:prstGeom>
          <a:noFill/>
          <a:ln>
            <a:noFill/>
          </a:ln>
        </p:spPr>
        <p:txBody>
          <a:bodyPr anchorCtr="0" anchor="ctr" bIns="91425" lIns="91425" spcFirstLastPara="1" rIns="91425" wrap="square" tIns="91425">
            <a:noAutofit/>
          </a:bodyPr>
          <a:lstStyle/>
          <a:p>
            <a:pPr indent="0" lvl="0" marL="0" rtl="0" algn="just">
              <a:spcBef>
                <a:spcPts val="0"/>
              </a:spcBef>
              <a:spcAft>
                <a:spcPts val="0"/>
              </a:spcAft>
              <a:buNone/>
            </a:pPr>
            <a:r>
              <a:rPr lang="en" sz="1100">
                <a:latin typeface="Pathway Gothic One"/>
                <a:ea typeface="Pathway Gothic One"/>
                <a:cs typeface="Pathway Gothic One"/>
                <a:sym typeface="Pathway Gothic One"/>
              </a:rPr>
              <a:t>We want to encourage kids to see the injustices in the world and know that they are called and capable to do good and help others in a way that promotes the same fairness and justice that God gives them.</a:t>
            </a:r>
            <a:endParaRPr sz="1100">
              <a:latin typeface="Pathway Gothic One"/>
              <a:ea typeface="Pathway Gothic One"/>
              <a:cs typeface="Pathway Gothic One"/>
              <a:sym typeface="Pathway Gothic One"/>
            </a:endParaRPr>
          </a:p>
        </p:txBody>
      </p:sp>
      <p:sp>
        <p:nvSpPr>
          <p:cNvPr id="40" name="Google Shape;40;p3"/>
          <p:cNvSpPr txBox="1"/>
          <p:nvPr/>
        </p:nvSpPr>
        <p:spPr>
          <a:xfrm>
            <a:off x="405150" y="3318352"/>
            <a:ext cx="3424500" cy="286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i="1" lang="en" sz="1200">
                <a:latin typeface="Pathway Gothic One"/>
                <a:ea typeface="Pathway Gothic One"/>
                <a:cs typeface="Pathway Gothic One"/>
                <a:sym typeface="Pathway Gothic One"/>
              </a:rPr>
              <a:t>I can choose to do good</a:t>
            </a:r>
            <a:endParaRPr b="1" i="1" sz="1200">
              <a:latin typeface="Pathway Gothic One"/>
              <a:ea typeface="Pathway Gothic One"/>
              <a:cs typeface="Pathway Gothic One"/>
              <a:sym typeface="Pathway Gothic One"/>
            </a:endParaRPr>
          </a:p>
        </p:txBody>
      </p:sp>
      <p:pic>
        <p:nvPicPr>
          <p:cNvPr id="41" name="Google Shape;41;p3"/>
          <p:cNvPicPr preferRelativeResize="0"/>
          <p:nvPr/>
        </p:nvPicPr>
        <p:blipFill rotWithShape="1">
          <a:blip r:embed="rId3">
            <a:alphaModFix/>
          </a:blip>
          <a:srcRect b="0" l="0" r="0" t="96351"/>
          <a:stretch/>
        </p:blipFill>
        <p:spPr>
          <a:xfrm>
            <a:off x="0" y="9690055"/>
            <a:ext cx="7772399" cy="366899"/>
          </a:xfrm>
          <a:prstGeom prst="rect">
            <a:avLst/>
          </a:prstGeom>
          <a:noFill/>
          <a:ln>
            <a:noFill/>
          </a:ln>
        </p:spPr>
      </p:pic>
      <p:sp>
        <p:nvSpPr>
          <p:cNvPr id="42" name="Google Shape;42;p3"/>
          <p:cNvSpPr/>
          <p:nvPr/>
        </p:nvSpPr>
        <p:spPr>
          <a:xfrm>
            <a:off x="38975" y="543750"/>
            <a:ext cx="7567200" cy="8598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3" name="Google Shape;43;p3"/>
          <p:cNvPicPr preferRelativeResize="0"/>
          <p:nvPr/>
        </p:nvPicPr>
        <p:blipFill rotWithShape="1">
          <a:blip r:embed="rId3">
            <a:alphaModFix/>
          </a:blip>
          <a:srcRect b="79865" l="0" r="0" t="9923"/>
          <a:stretch/>
        </p:blipFill>
        <p:spPr>
          <a:xfrm>
            <a:off x="43200" y="452948"/>
            <a:ext cx="7772399" cy="1026775"/>
          </a:xfrm>
          <a:prstGeom prst="rect">
            <a:avLst/>
          </a:prstGeom>
          <a:noFill/>
          <a:ln>
            <a:noFill/>
          </a:ln>
        </p:spPr>
      </p:pic>
      <p:sp>
        <p:nvSpPr>
          <p:cNvPr id="44" name="Google Shape;44;p3"/>
          <p:cNvSpPr txBox="1"/>
          <p:nvPr/>
        </p:nvSpPr>
        <p:spPr>
          <a:xfrm>
            <a:off x="405150" y="1047750"/>
            <a:ext cx="6962100" cy="801300"/>
          </a:xfrm>
          <a:prstGeom prst="rect">
            <a:avLst/>
          </a:prstGeom>
          <a:noFill/>
          <a:ln>
            <a:noFill/>
          </a:ln>
        </p:spPr>
        <p:txBody>
          <a:bodyPr anchorCtr="0" anchor="ctr" bIns="91425" lIns="91425" spcFirstLastPara="1" rIns="91425" wrap="square" tIns="91425">
            <a:noAutofit/>
          </a:bodyPr>
          <a:lstStyle/>
          <a:p>
            <a:pPr indent="0" lvl="0" marL="0" rtl="0" algn="just">
              <a:spcBef>
                <a:spcPts val="0"/>
              </a:spcBef>
              <a:spcAft>
                <a:spcPts val="0"/>
              </a:spcAft>
              <a:buNone/>
            </a:pPr>
            <a:r>
              <a:rPr lang="en" sz="1100">
                <a:latin typeface="Pathway Gothic One"/>
                <a:ea typeface="Pathway Gothic One"/>
                <a:cs typeface="Pathway Gothic One"/>
                <a:sym typeface="Pathway Gothic One"/>
              </a:rPr>
              <a:t>Next, we take a closer look at how Israel needs a change of heart in F-Amos Last Words while we read about the prophet Amos’s message in Amos 5:10-24. We’ll see how terribly the Israelites treat others and how God brings them fair consequences for their actions. </a:t>
            </a:r>
            <a:endParaRPr sz="1100">
              <a:latin typeface="Pathway Gothic One"/>
              <a:ea typeface="Pathway Gothic One"/>
              <a:cs typeface="Pathway Gothic One"/>
              <a:sym typeface="Pathway Gothic One"/>
            </a:endParaRPr>
          </a:p>
        </p:txBody>
      </p:sp>
      <p:sp>
        <p:nvSpPr>
          <p:cNvPr id="45" name="Google Shape;45;p3"/>
          <p:cNvSpPr txBox="1"/>
          <p:nvPr/>
        </p:nvSpPr>
        <p:spPr>
          <a:xfrm>
            <a:off x="6791325" y="25"/>
            <a:ext cx="981000" cy="452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a:solidFill>
                  <a:schemeClr val="lt1"/>
                </a:solidFill>
                <a:latin typeface="Pathway Gothic One"/>
                <a:ea typeface="Pathway Gothic One"/>
                <a:cs typeface="Pathway Gothic One"/>
                <a:sym typeface="Pathway Gothic One"/>
              </a:rPr>
              <a:t>WEEK 2</a:t>
            </a:r>
            <a:endParaRPr b="1">
              <a:solidFill>
                <a:schemeClr val="lt1"/>
              </a:solidFill>
              <a:latin typeface="Pathway Gothic One"/>
              <a:ea typeface="Pathway Gothic One"/>
              <a:cs typeface="Pathway Gothic One"/>
              <a:sym typeface="Pathway Gothic One"/>
            </a:endParaRPr>
          </a:p>
          <a:p>
            <a:pPr indent="0" lvl="0" marL="0" rtl="0" algn="ctr">
              <a:spcBef>
                <a:spcPts val="0"/>
              </a:spcBef>
              <a:spcAft>
                <a:spcPts val="0"/>
              </a:spcAft>
              <a:buClr>
                <a:schemeClr val="dk1"/>
              </a:buClr>
              <a:buSzPts val="1100"/>
              <a:buFont typeface="Arial"/>
              <a:buNone/>
            </a:pPr>
            <a:r>
              <a:rPr lang="en">
                <a:solidFill>
                  <a:schemeClr val="lt1"/>
                </a:solidFill>
                <a:latin typeface="Pathway Gothic One"/>
                <a:ea typeface="Pathway Gothic One"/>
                <a:cs typeface="Pathway Gothic One"/>
                <a:sym typeface="Pathway Gothic One"/>
              </a:rPr>
              <a:t>A</a:t>
            </a:r>
            <a:r>
              <a:rPr lang="en" sz="1300">
                <a:solidFill>
                  <a:schemeClr val="lt1"/>
                </a:solidFill>
                <a:latin typeface="Pathway Gothic One"/>
                <a:ea typeface="Pathway Gothic One"/>
                <a:cs typeface="Pathway Gothic One"/>
                <a:sym typeface="Pathway Gothic One"/>
              </a:rPr>
              <a:t>ugust 20/21</a:t>
            </a:r>
            <a:endParaRPr sz="1300"/>
          </a:p>
        </p:txBody>
      </p:sp>
      <p:pic>
        <p:nvPicPr>
          <p:cNvPr id="46" name="Google Shape;46;p3"/>
          <p:cNvPicPr preferRelativeResize="0"/>
          <p:nvPr/>
        </p:nvPicPr>
        <p:blipFill>
          <a:blip r:embed="rId4">
            <a:alphaModFix/>
          </a:blip>
          <a:stretch>
            <a:fillRect/>
          </a:stretch>
        </p:blipFill>
        <p:spPr>
          <a:xfrm>
            <a:off x="4551750" y="1598126"/>
            <a:ext cx="2101650" cy="239395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p:cSld name="TITLE_2">
    <p:spTree>
      <p:nvGrpSpPr>
        <p:cNvPr id="47" name="Shape 47"/>
        <p:cNvGrpSpPr/>
        <p:nvPr/>
      </p:nvGrpSpPr>
      <p:grpSpPr>
        <a:xfrm>
          <a:off x="0" y="0"/>
          <a:ext cx="0" cy="0"/>
          <a:chOff x="0" y="0"/>
          <a:chExt cx="0" cy="0"/>
        </a:xfrm>
      </p:grpSpPr>
      <p:pic>
        <p:nvPicPr>
          <p:cNvPr id="48" name="Google Shape;48;p4"/>
          <p:cNvPicPr preferRelativeResize="0"/>
          <p:nvPr/>
        </p:nvPicPr>
        <p:blipFill>
          <a:blip r:embed="rId2">
            <a:alphaModFix/>
          </a:blip>
          <a:stretch>
            <a:fillRect/>
          </a:stretch>
        </p:blipFill>
        <p:spPr>
          <a:xfrm>
            <a:off x="0" y="13"/>
            <a:ext cx="7772400" cy="10058367"/>
          </a:xfrm>
          <a:prstGeom prst="rect">
            <a:avLst/>
          </a:prstGeom>
          <a:noFill/>
          <a:ln>
            <a:noFill/>
          </a:ln>
        </p:spPr>
      </p:pic>
      <p:sp>
        <p:nvSpPr>
          <p:cNvPr id="49" name="Google Shape;49;p4"/>
          <p:cNvSpPr txBox="1"/>
          <p:nvPr/>
        </p:nvSpPr>
        <p:spPr>
          <a:xfrm>
            <a:off x="849750" y="5100275"/>
            <a:ext cx="6464100" cy="366900"/>
          </a:xfrm>
          <a:prstGeom prst="rect">
            <a:avLst/>
          </a:prstGeom>
          <a:noFill/>
          <a:ln>
            <a:noFill/>
          </a:ln>
        </p:spPr>
        <p:txBody>
          <a:bodyPr anchorCtr="0" anchor="ctr" bIns="91425" lIns="91425" spcFirstLastPara="1" rIns="91425" wrap="square" tIns="91425">
            <a:noAutofit/>
          </a:bodyPr>
          <a:lstStyle/>
          <a:p>
            <a:pPr indent="0" lvl="0" marL="0" rtl="0" algn="just">
              <a:spcBef>
                <a:spcPts val="0"/>
              </a:spcBef>
              <a:spcAft>
                <a:spcPts val="0"/>
              </a:spcAft>
              <a:buNone/>
            </a:pPr>
            <a:r>
              <a:rPr lang="en" sz="1100">
                <a:latin typeface="Pathway Gothic One"/>
                <a:ea typeface="Pathway Gothic One"/>
                <a:cs typeface="Pathway Gothic One"/>
                <a:sym typeface="Pathway Gothic One"/>
              </a:rPr>
              <a:t>Can you tell me about a time you chose to love your enemies? </a:t>
            </a:r>
            <a:endParaRPr sz="1100">
              <a:latin typeface="Pathway Gothic One"/>
              <a:ea typeface="Pathway Gothic One"/>
              <a:cs typeface="Pathway Gothic One"/>
              <a:sym typeface="Pathway Gothic One"/>
            </a:endParaRPr>
          </a:p>
        </p:txBody>
      </p:sp>
      <p:sp>
        <p:nvSpPr>
          <p:cNvPr id="50" name="Google Shape;50;p4"/>
          <p:cNvSpPr txBox="1"/>
          <p:nvPr/>
        </p:nvSpPr>
        <p:spPr>
          <a:xfrm>
            <a:off x="849750" y="5519375"/>
            <a:ext cx="6464100" cy="366900"/>
          </a:xfrm>
          <a:prstGeom prst="rect">
            <a:avLst/>
          </a:prstGeom>
          <a:noFill/>
          <a:ln>
            <a:noFill/>
          </a:ln>
        </p:spPr>
        <p:txBody>
          <a:bodyPr anchorCtr="0" anchor="ctr"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lang="en" sz="1100">
                <a:solidFill>
                  <a:schemeClr val="dk1"/>
                </a:solidFill>
                <a:latin typeface="Pathway Gothic One"/>
                <a:ea typeface="Pathway Gothic One"/>
                <a:cs typeface="Pathway Gothic One"/>
                <a:sym typeface="Pathway Gothic One"/>
              </a:rPr>
              <a:t>What do you think mercy is?</a:t>
            </a:r>
            <a:endParaRPr sz="1100">
              <a:solidFill>
                <a:schemeClr val="dk1"/>
              </a:solidFill>
              <a:latin typeface="Pathway Gothic One"/>
              <a:ea typeface="Pathway Gothic One"/>
              <a:cs typeface="Pathway Gothic One"/>
              <a:sym typeface="Pathway Gothic One"/>
            </a:endParaRPr>
          </a:p>
        </p:txBody>
      </p:sp>
      <p:sp>
        <p:nvSpPr>
          <p:cNvPr id="51" name="Google Shape;51;p4"/>
          <p:cNvSpPr txBox="1"/>
          <p:nvPr/>
        </p:nvSpPr>
        <p:spPr>
          <a:xfrm>
            <a:off x="849750" y="5938475"/>
            <a:ext cx="6464100" cy="366900"/>
          </a:xfrm>
          <a:prstGeom prst="rect">
            <a:avLst/>
          </a:prstGeom>
          <a:noFill/>
          <a:ln>
            <a:noFill/>
          </a:ln>
        </p:spPr>
        <p:txBody>
          <a:bodyPr anchorCtr="0" anchor="ctr" bIns="91425" lIns="91425" spcFirstLastPara="1" rIns="91425" wrap="square" tIns="91425">
            <a:noAutofit/>
          </a:bodyPr>
          <a:lstStyle/>
          <a:p>
            <a:pPr indent="0" lvl="0" marL="0" rtl="0" algn="just">
              <a:spcBef>
                <a:spcPts val="0"/>
              </a:spcBef>
              <a:spcAft>
                <a:spcPts val="0"/>
              </a:spcAft>
              <a:buNone/>
            </a:pPr>
            <a:r>
              <a:rPr lang="en" sz="1100">
                <a:latin typeface="Pathway Gothic One"/>
                <a:ea typeface="Pathway Gothic One"/>
                <a:cs typeface="Pathway Gothic One"/>
                <a:sym typeface="Pathway Gothic One"/>
              </a:rPr>
              <a:t>Why do you think God gives us mercy? </a:t>
            </a:r>
            <a:endParaRPr sz="1100">
              <a:latin typeface="Pathway Gothic One"/>
              <a:ea typeface="Pathway Gothic One"/>
              <a:cs typeface="Pathway Gothic One"/>
              <a:sym typeface="Pathway Gothic One"/>
            </a:endParaRPr>
          </a:p>
        </p:txBody>
      </p:sp>
      <p:sp>
        <p:nvSpPr>
          <p:cNvPr id="52" name="Google Shape;52;p4"/>
          <p:cNvSpPr txBox="1"/>
          <p:nvPr/>
        </p:nvSpPr>
        <p:spPr>
          <a:xfrm>
            <a:off x="1668900" y="4681175"/>
            <a:ext cx="5644800" cy="366900"/>
          </a:xfrm>
          <a:prstGeom prst="rect">
            <a:avLst/>
          </a:prstGeom>
          <a:noFill/>
          <a:ln>
            <a:noFill/>
          </a:ln>
        </p:spPr>
        <p:txBody>
          <a:bodyPr anchorCtr="0" anchor="ctr" bIns="91425" lIns="91425" spcFirstLastPara="1" rIns="91425" wrap="square" tIns="91425">
            <a:noAutofit/>
          </a:bodyPr>
          <a:lstStyle/>
          <a:p>
            <a:pPr indent="0" lvl="0" marL="0" rtl="0" algn="just">
              <a:spcBef>
                <a:spcPts val="0"/>
              </a:spcBef>
              <a:spcAft>
                <a:spcPts val="0"/>
              </a:spcAft>
              <a:buNone/>
            </a:pPr>
            <a:r>
              <a:rPr lang="en" sz="1100">
                <a:latin typeface="Pathway Gothic One"/>
                <a:ea typeface="Pathway Gothic One"/>
                <a:cs typeface="Pathway Gothic One"/>
                <a:sym typeface="Pathway Gothic One"/>
              </a:rPr>
              <a:t>Tell your kid(s) about a time you chose to love your enemies.</a:t>
            </a:r>
            <a:endParaRPr sz="1100">
              <a:latin typeface="Pathway Gothic One"/>
              <a:ea typeface="Pathway Gothic One"/>
              <a:cs typeface="Pathway Gothic One"/>
              <a:sym typeface="Pathway Gothic One"/>
            </a:endParaRPr>
          </a:p>
        </p:txBody>
      </p:sp>
      <p:sp>
        <p:nvSpPr>
          <p:cNvPr id="53" name="Google Shape;53;p4"/>
          <p:cNvSpPr txBox="1"/>
          <p:nvPr/>
        </p:nvSpPr>
        <p:spPr>
          <a:xfrm>
            <a:off x="1964875" y="6776675"/>
            <a:ext cx="5240400" cy="729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FFFFFF"/>
                </a:solidFill>
                <a:latin typeface="Oswald"/>
                <a:ea typeface="Oswald"/>
                <a:cs typeface="Oswald"/>
                <a:sym typeface="Oswald"/>
              </a:rPr>
              <a:t>How will you get real about </a:t>
            </a:r>
            <a:endParaRPr b="1" sz="1800">
              <a:solidFill>
                <a:srgbClr val="FFFFFF"/>
              </a:solidFill>
              <a:latin typeface="Oswald"/>
              <a:ea typeface="Oswald"/>
              <a:cs typeface="Oswald"/>
              <a:sym typeface="Oswald"/>
            </a:endParaRPr>
          </a:p>
          <a:p>
            <a:pPr indent="0" lvl="0" marL="0" rtl="0" algn="ctr">
              <a:spcBef>
                <a:spcPts val="0"/>
              </a:spcBef>
              <a:spcAft>
                <a:spcPts val="0"/>
              </a:spcAft>
              <a:buNone/>
            </a:pPr>
            <a:r>
              <a:rPr b="1" lang="en" sz="1800">
                <a:solidFill>
                  <a:srgbClr val="FFFFFF"/>
                </a:solidFill>
                <a:latin typeface="Oswald"/>
                <a:ea typeface="Oswald"/>
                <a:cs typeface="Oswald"/>
                <a:sym typeface="Oswald"/>
              </a:rPr>
              <a:t>choosing to love my enemies?</a:t>
            </a:r>
            <a:endParaRPr b="1" sz="1800">
              <a:solidFill>
                <a:srgbClr val="FFFFFF"/>
              </a:solidFill>
              <a:latin typeface="Oswald"/>
              <a:ea typeface="Oswald"/>
              <a:cs typeface="Oswald"/>
              <a:sym typeface="Oswald"/>
            </a:endParaRPr>
          </a:p>
          <a:p>
            <a:pPr indent="0" lvl="0" marL="0" rtl="0" algn="ctr">
              <a:spcBef>
                <a:spcPts val="0"/>
              </a:spcBef>
              <a:spcAft>
                <a:spcPts val="0"/>
              </a:spcAft>
              <a:buClr>
                <a:schemeClr val="dk1"/>
              </a:buClr>
              <a:buSzPts val="1100"/>
              <a:buFont typeface="Arial"/>
              <a:buNone/>
            </a:pPr>
            <a:r>
              <a:rPr b="1" lang="en">
                <a:solidFill>
                  <a:schemeClr val="lt1"/>
                </a:solidFill>
                <a:latin typeface="Oswald"/>
                <a:ea typeface="Oswald"/>
                <a:cs typeface="Oswald"/>
                <a:sym typeface="Oswald"/>
              </a:rPr>
              <a:t>(or how can you put it into practice?)</a:t>
            </a:r>
            <a:endParaRPr b="1" sz="1800">
              <a:solidFill>
                <a:srgbClr val="FFFFFF"/>
              </a:solidFill>
              <a:latin typeface="Oswald"/>
              <a:ea typeface="Oswald"/>
              <a:cs typeface="Oswald"/>
              <a:sym typeface="Oswald"/>
            </a:endParaRPr>
          </a:p>
        </p:txBody>
      </p:sp>
      <p:sp>
        <p:nvSpPr>
          <p:cNvPr id="54" name="Google Shape;54;p4"/>
          <p:cNvSpPr txBox="1"/>
          <p:nvPr/>
        </p:nvSpPr>
        <p:spPr>
          <a:xfrm>
            <a:off x="1864950" y="8949850"/>
            <a:ext cx="5448600" cy="801300"/>
          </a:xfrm>
          <a:prstGeom prst="rect">
            <a:avLst/>
          </a:prstGeom>
          <a:noFill/>
          <a:ln>
            <a:noFill/>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1000">
              <a:latin typeface="Pathway Gothic One"/>
              <a:ea typeface="Pathway Gothic One"/>
              <a:cs typeface="Pathway Gothic One"/>
              <a:sym typeface="Pathway Gothic One"/>
            </a:endParaRPr>
          </a:p>
          <a:p>
            <a:pPr indent="0" lvl="0" marL="0" rtl="0" algn="just">
              <a:spcBef>
                <a:spcPts val="0"/>
              </a:spcBef>
              <a:spcAft>
                <a:spcPts val="0"/>
              </a:spcAft>
              <a:buNone/>
            </a:pPr>
            <a:r>
              <a:rPr lang="en" sz="1000">
                <a:latin typeface="Pathway Gothic One"/>
                <a:ea typeface="Pathway Gothic One"/>
                <a:cs typeface="Pathway Gothic One"/>
                <a:sym typeface="Pathway Gothic One"/>
              </a:rPr>
              <a:t>Take a moment and think about someone you might not like very much. It's okay, it's normal to not automatically love everyone we meet. Maybe it's someone who said something mean to you, maybe it's a sibling who doesn't treat you fairly, or maybe it's even an adult who hurt you in some way. (By the way, always tell an adult you trust if someone is hurting you, no matter who that person is) Now take 30 seconds to pray for that person. If you need help thinking of what to pray you can pray for them the same way you pray for yourself! You can pray that people treat them kindly, that they have that have everything they need, for them to learn about Jesus if they </a:t>
            </a:r>
            <a:endParaRPr sz="1000">
              <a:latin typeface="Pathway Gothic One"/>
              <a:ea typeface="Pathway Gothic One"/>
              <a:cs typeface="Pathway Gothic One"/>
              <a:sym typeface="Pathway Gothic One"/>
            </a:endParaRPr>
          </a:p>
          <a:p>
            <a:pPr indent="0" lvl="0" marL="0" rtl="0" algn="just">
              <a:spcBef>
                <a:spcPts val="0"/>
              </a:spcBef>
              <a:spcAft>
                <a:spcPts val="0"/>
              </a:spcAft>
              <a:buNone/>
            </a:pPr>
            <a:r>
              <a:rPr lang="en" sz="1000">
                <a:latin typeface="Pathway Gothic One"/>
                <a:ea typeface="Pathway Gothic One"/>
                <a:cs typeface="Pathway Gothic One"/>
                <a:sym typeface="Pathway Gothic One"/>
              </a:rPr>
              <a:t>haven't yet, and even that you would be able to love them the way that God loves them.  It's hard to pray for our enemies, </a:t>
            </a:r>
            <a:endParaRPr sz="1000">
              <a:latin typeface="Pathway Gothic One"/>
              <a:ea typeface="Pathway Gothic One"/>
              <a:cs typeface="Pathway Gothic One"/>
              <a:sym typeface="Pathway Gothic One"/>
            </a:endParaRPr>
          </a:p>
          <a:p>
            <a:pPr indent="0" lvl="0" marL="0" rtl="0" algn="just">
              <a:spcBef>
                <a:spcPts val="0"/>
              </a:spcBef>
              <a:spcAft>
                <a:spcPts val="0"/>
              </a:spcAft>
              <a:buNone/>
            </a:pPr>
            <a:r>
              <a:rPr lang="en" sz="1000">
                <a:latin typeface="Pathway Gothic One"/>
                <a:ea typeface="Pathway Gothic One"/>
                <a:cs typeface="Pathway Gothic One"/>
                <a:sym typeface="Pathway Gothic One"/>
              </a:rPr>
              <a:t>but it's important to remember that God loves them just as much as he loves us!</a:t>
            </a:r>
            <a:endParaRPr sz="1000">
              <a:latin typeface="Pathway Gothic One"/>
              <a:ea typeface="Pathway Gothic One"/>
              <a:cs typeface="Pathway Gothic One"/>
              <a:sym typeface="Pathway Gothic One"/>
            </a:endParaRPr>
          </a:p>
        </p:txBody>
      </p:sp>
      <p:sp>
        <p:nvSpPr>
          <p:cNvPr id="55" name="Google Shape;55;p4"/>
          <p:cNvSpPr/>
          <p:nvPr/>
        </p:nvSpPr>
        <p:spPr>
          <a:xfrm>
            <a:off x="3890325" y="1151625"/>
            <a:ext cx="3424500" cy="12321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4"/>
          <p:cNvSpPr txBox="1"/>
          <p:nvPr/>
        </p:nvSpPr>
        <p:spPr>
          <a:xfrm>
            <a:off x="405150" y="2131027"/>
            <a:ext cx="3424500" cy="2862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b="1" i="1" lang="en" sz="1200">
                <a:latin typeface="Pathway Gothic One"/>
                <a:ea typeface="Pathway Gothic One"/>
                <a:cs typeface="Pathway Gothic One"/>
                <a:sym typeface="Pathway Gothic One"/>
              </a:rPr>
              <a:t>God is merciful</a:t>
            </a:r>
            <a:endParaRPr b="1" i="1" sz="1200">
              <a:latin typeface="Pathway Gothic One"/>
              <a:ea typeface="Pathway Gothic One"/>
              <a:cs typeface="Pathway Gothic One"/>
              <a:sym typeface="Pathway Gothic One"/>
            </a:endParaRPr>
          </a:p>
        </p:txBody>
      </p:sp>
      <p:sp>
        <p:nvSpPr>
          <p:cNvPr id="57" name="Google Shape;57;p4"/>
          <p:cNvSpPr txBox="1"/>
          <p:nvPr/>
        </p:nvSpPr>
        <p:spPr>
          <a:xfrm>
            <a:off x="405150" y="2417325"/>
            <a:ext cx="3485100" cy="662100"/>
          </a:xfrm>
          <a:prstGeom prst="rect">
            <a:avLst/>
          </a:prstGeom>
          <a:noFill/>
          <a:ln>
            <a:noFill/>
          </a:ln>
        </p:spPr>
        <p:txBody>
          <a:bodyPr anchorCtr="0" anchor="ctr" bIns="91425" lIns="91425" spcFirstLastPara="1" rIns="91425" wrap="square" tIns="91425">
            <a:noAutofit/>
          </a:bodyPr>
          <a:lstStyle/>
          <a:p>
            <a:pPr indent="0" lvl="0" marL="0" rtl="0" algn="just">
              <a:spcBef>
                <a:spcPts val="0"/>
              </a:spcBef>
              <a:spcAft>
                <a:spcPts val="0"/>
              </a:spcAft>
              <a:buNone/>
            </a:pPr>
            <a:r>
              <a:rPr lang="en" sz="1100">
                <a:latin typeface="Pathway Gothic One"/>
                <a:ea typeface="Pathway Gothic One"/>
                <a:cs typeface="Pathway Gothic One"/>
                <a:sym typeface="Pathway Gothic One"/>
              </a:rPr>
              <a:t>We want kids to know that mercy is not getting the punishment you deserve. We also want to teach them that God is just, but he also chooses to give those who choose to turn back to him forgiveness and mercy. </a:t>
            </a:r>
            <a:endParaRPr sz="1100">
              <a:latin typeface="Pathway Gothic One"/>
              <a:ea typeface="Pathway Gothic One"/>
              <a:cs typeface="Pathway Gothic One"/>
              <a:sym typeface="Pathway Gothic One"/>
            </a:endParaRPr>
          </a:p>
        </p:txBody>
      </p:sp>
      <p:sp>
        <p:nvSpPr>
          <p:cNvPr id="58" name="Google Shape;58;p4"/>
          <p:cNvSpPr txBox="1"/>
          <p:nvPr/>
        </p:nvSpPr>
        <p:spPr>
          <a:xfrm>
            <a:off x="405150" y="3574095"/>
            <a:ext cx="3485100" cy="662100"/>
          </a:xfrm>
          <a:prstGeom prst="rect">
            <a:avLst/>
          </a:prstGeom>
          <a:noFill/>
          <a:ln>
            <a:noFill/>
          </a:ln>
        </p:spPr>
        <p:txBody>
          <a:bodyPr anchorCtr="0" anchor="ctr" bIns="91425" lIns="91425" spcFirstLastPara="1" rIns="91425" wrap="square" tIns="91425">
            <a:noAutofit/>
          </a:bodyPr>
          <a:lstStyle/>
          <a:p>
            <a:pPr indent="0" lvl="0" marL="0" rtl="0" algn="just">
              <a:spcBef>
                <a:spcPts val="0"/>
              </a:spcBef>
              <a:spcAft>
                <a:spcPts val="0"/>
              </a:spcAft>
              <a:buNone/>
            </a:pPr>
            <a:r>
              <a:rPr lang="en" sz="1100">
                <a:latin typeface="Pathway Gothic One"/>
                <a:ea typeface="Pathway Gothic One"/>
                <a:cs typeface="Pathway Gothic One"/>
                <a:sym typeface="Pathway Gothic One"/>
              </a:rPr>
              <a:t>When kids truly understand that God offers mercy to anyone who turns back to him, they will have a desire to share this with everyone they come across, even those they may not like. </a:t>
            </a:r>
            <a:endParaRPr sz="1100">
              <a:latin typeface="Pathway Gothic One"/>
              <a:ea typeface="Pathway Gothic One"/>
              <a:cs typeface="Pathway Gothic One"/>
              <a:sym typeface="Pathway Gothic One"/>
            </a:endParaRPr>
          </a:p>
        </p:txBody>
      </p:sp>
      <p:sp>
        <p:nvSpPr>
          <p:cNvPr id="59" name="Google Shape;59;p4"/>
          <p:cNvSpPr txBox="1"/>
          <p:nvPr/>
        </p:nvSpPr>
        <p:spPr>
          <a:xfrm>
            <a:off x="405150" y="3318352"/>
            <a:ext cx="3424500" cy="286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i="1" lang="en" sz="1200">
                <a:latin typeface="Pathway Gothic One"/>
                <a:ea typeface="Pathway Gothic One"/>
                <a:cs typeface="Pathway Gothic One"/>
                <a:sym typeface="Pathway Gothic One"/>
              </a:rPr>
              <a:t>I can choose to love my enemies</a:t>
            </a:r>
            <a:endParaRPr b="1" i="1" sz="1200">
              <a:latin typeface="Pathway Gothic One"/>
              <a:ea typeface="Pathway Gothic One"/>
              <a:cs typeface="Pathway Gothic One"/>
              <a:sym typeface="Pathway Gothic One"/>
            </a:endParaRPr>
          </a:p>
        </p:txBody>
      </p:sp>
      <p:pic>
        <p:nvPicPr>
          <p:cNvPr id="60" name="Google Shape;60;p4"/>
          <p:cNvPicPr preferRelativeResize="0"/>
          <p:nvPr/>
        </p:nvPicPr>
        <p:blipFill rotWithShape="1">
          <a:blip r:embed="rId3">
            <a:alphaModFix/>
          </a:blip>
          <a:srcRect b="0" l="0" r="0" t="96351"/>
          <a:stretch/>
        </p:blipFill>
        <p:spPr>
          <a:xfrm>
            <a:off x="0" y="9690055"/>
            <a:ext cx="7772399" cy="366899"/>
          </a:xfrm>
          <a:prstGeom prst="rect">
            <a:avLst/>
          </a:prstGeom>
          <a:noFill/>
          <a:ln>
            <a:noFill/>
          </a:ln>
        </p:spPr>
      </p:pic>
      <p:sp>
        <p:nvSpPr>
          <p:cNvPr id="61" name="Google Shape;61;p4"/>
          <p:cNvSpPr/>
          <p:nvPr/>
        </p:nvSpPr>
        <p:spPr>
          <a:xfrm>
            <a:off x="38975" y="543750"/>
            <a:ext cx="7567200" cy="8598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2" name="Google Shape;62;p4"/>
          <p:cNvPicPr preferRelativeResize="0"/>
          <p:nvPr/>
        </p:nvPicPr>
        <p:blipFill rotWithShape="1">
          <a:blip r:embed="rId3">
            <a:alphaModFix/>
          </a:blip>
          <a:srcRect b="79865" l="0" r="0" t="9923"/>
          <a:stretch/>
        </p:blipFill>
        <p:spPr>
          <a:xfrm>
            <a:off x="43200" y="452948"/>
            <a:ext cx="7772399" cy="1026775"/>
          </a:xfrm>
          <a:prstGeom prst="rect">
            <a:avLst/>
          </a:prstGeom>
          <a:noFill/>
          <a:ln>
            <a:noFill/>
          </a:ln>
        </p:spPr>
      </p:pic>
      <p:sp>
        <p:nvSpPr>
          <p:cNvPr id="63" name="Google Shape;63;p4"/>
          <p:cNvSpPr txBox="1"/>
          <p:nvPr/>
        </p:nvSpPr>
        <p:spPr>
          <a:xfrm>
            <a:off x="405150" y="1047750"/>
            <a:ext cx="6962100" cy="801300"/>
          </a:xfrm>
          <a:prstGeom prst="rect">
            <a:avLst/>
          </a:prstGeom>
          <a:noFill/>
          <a:ln>
            <a:noFill/>
          </a:ln>
        </p:spPr>
        <p:txBody>
          <a:bodyPr anchorCtr="0" anchor="ctr" bIns="91425" lIns="91425" spcFirstLastPara="1" rIns="91425" wrap="square" tIns="91425">
            <a:noAutofit/>
          </a:bodyPr>
          <a:lstStyle/>
          <a:p>
            <a:pPr indent="0" lvl="0" marL="0" rtl="0" algn="just">
              <a:spcBef>
                <a:spcPts val="0"/>
              </a:spcBef>
              <a:spcAft>
                <a:spcPts val="0"/>
              </a:spcAft>
              <a:buNone/>
            </a:pPr>
            <a:r>
              <a:rPr lang="en" sz="1100">
                <a:latin typeface="Pathway Gothic One"/>
                <a:ea typeface="Pathway Gothic One"/>
                <a:cs typeface="Pathway Gothic One"/>
                <a:sym typeface="Pathway Gothic One"/>
              </a:rPr>
              <a:t>During Week 3, we meet Jonah and watch his response to God’s call in Jonah and the Whale Jail in the book of Jonah. We’ll see how Jonah turns away from God and the consequences of his actions. </a:t>
            </a:r>
            <a:endParaRPr sz="1100">
              <a:latin typeface="Pathway Gothic One"/>
              <a:ea typeface="Pathway Gothic One"/>
              <a:cs typeface="Pathway Gothic One"/>
              <a:sym typeface="Pathway Gothic One"/>
            </a:endParaRPr>
          </a:p>
        </p:txBody>
      </p:sp>
      <p:sp>
        <p:nvSpPr>
          <p:cNvPr id="64" name="Google Shape;64;p4"/>
          <p:cNvSpPr txBox="1"/>
          <p:nvPr/>
        </p:nvSpPr>
        <p:spPr>
          <a:xfrm>
            <a:off x="6791325" y="25"/>
            <a:ext cx="981000" cy="452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a:solidFill>
                  <a:schemeClr val="lt1"/>
                </a:solidFill>
                <a:latin typeface="Pathway Gothic One"/>
                <a:ea typeface="Pathway Gothic One"/>
                <a:cs typeface="Pathway Gothic One"/>
                <a:sym typeface="Pathway Gothic One"/>
              </a:rPr>
              <a:t>WEEK 3</a:t>
            </a:r>
            <a:endParaRPr b="1">
              <a:solidFill>
                <a:schemeClr val="lt1"/>
              </a:solidFill>
              <a:latin typeface="Pathway Gothic One"/>
              <a:ea typeface="Pathway Gothic One"/>
              <a:cs typeface="Pathway Gothic One"/>
              <a:sym typeface="Pathway Gothic One"/>
            </a:endParaRPr>
          </a:p>
          <a:p>
            <a:pPr indent="0" lvl="0" marL="0" rtl="0" algn="ctr">
              <a:spcBef>
                <a:spcPts val="0"/>
              </a:spcBef>
              <a:spcAft>
                <a:spcPts val="0"/>
              </a:spcAft>
              <a:buClr>
                <a:schemeClr val="dk1"/>
              </a:buClr>
              <a:buSzPts val="1100"/>
              <a:buFont typeface="Arial"/>
              <a:buNone/>
            </a:pPr>
            <a:r>
              <a:rPr lang="en">
                <a:solidFill>
                  <a:schemeClr val="lt1"/>
                </a:solidFill>
                <a:latin typeface="Pathway Gothic One"/>
                <a:ea typeface="Pathway Gothic One"/>
                <a:cs typeface="Pathway Gothic One"/>
                <a:sym typeface="Pathway Gothic One"/>
              </a:rPr>
              <a:t>A</a:t>
            </a:r>
            <a:r>
              <a:rPr lang="en" sz="1300">
                <a:solidFill>
                  <a:schemeClr val="lt1"/>
                </a:solidFill>
                <a:latin typeface="Pathway Gothic One"/>
                <a:ea typeface="Pathway Gothic One"/>
                <a:cs typeface="Pathway Gothic One"/>
                <a:sym typeface="Pathway Gothic One"/>
              </a:rPr>
              <a:t>ugust 27/28</a:t>
            </a:r>
            <a:endParaRPr sz="1300"/>
          </a:p>
        </p:txBody>
      </p:sp>
      <p:pic>
        <p:nvPicPr>
          <p:cNvPr id="65" name="Google Shape;65;p4"/>
          <p:cNvPicPr preferRelativeResize="0"/>
          <p:nvPr/>
        </p:nvPicPr>
        <p:blipFill>
          <a:blip r:embed="rId4">
            <a:alphaModFix/>
          </a:blip>
          <a:stretch>
            <a:fillRect/>
          </a:stretch>
        </p:blipFill>
        <p:spPr>
          <a:xfrm>
            <a:off x="4551750" y="1598126"/>
            <a:ext cx="2101650" cy="239395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_3">
    <p:spTree>
      <p:nvGrpSpPr>
        <p:cNvPr id="66" name="Shape 66"/>
        <p:cNvGrpSpPr/>
        <p:nvPr/>
      </p:nvGrpSpPr>
      <p:grpSpPr>
        <a:xfrm>
          <a:off x="0" y="0"/>
          <a:ext cx="0" cy="0"/>
          <a:chOff x="0" y="0"/>
          <a:chExt cx="0" cy="0"/>
        </a:xfrm>
      </p:grpSpPr>
      <p:pic>
        <p:nvPicPr>
          <p:cNvPr id="67" name="Google Shape;67;p5"/>
          <p:cNvPicPr preferRelativeResize="0"/>
          <p:nvPr/>
        </p:nvPicPr>
        <p:blipFill>
          <a:blip r:embed="rId2">
            <a:alphaModFix/>
          </a:blip>
          <a:stretch>
            <a:fillRect/>
          </a:stretch>
        </p:blipFill>
        <p:spPr>
          <a:xfrm>
            <a:off x="0" y="13"/>
            <a:ext cx="7772400" cy="10058367"/>
          </a:xfrm>
          <a:prstGeom prst="rect">
            <a:avLst/>
          </a:prstGeom>
          <a:noFill/>
          <a:ln>
            <a:noFill/>
          </a:ln>
        </p:spPr>
      </p:pic>
      <p:sp>
        <p:nvSpPr>
          <p:cNvPr id="68" name="Google Shape;68;p5"/>
          <p:cNvSpPr txBox="1"/>
          <p:nvPr/>
        </p:nvSpPr>
        <p:spPr>
          <a:xfrm>
            <a:off x="849750" y="5100275"/>
            <a:ext cx="6464100" cy="366900"/>
          </a:xfrm>
          <a:prstGeom prst="rect">
            <a:avLst/>
          </a:prstGeom>
          <a:noFill/>
          <a:ln>
            <a:noFill/>
          </a:ln>
        </p:spPr>
        <p:txBody>
          <a:bodyPr anchorCtr="0" anchor="ctr" bIns="91425" lIns="91425" spcFirstLastPara="1" rIns="91425" wrap="square" tIns="91425">
            <a:noAutofit/>
          </a:bodyPr>
          <a:lstStyle/>
          <a:p>
            <a:pPr indent="0" lvl="0" marL="0" rtl="0" algn="just">
              <a:spcBef>
                <a:spcPts val="0"/>
              </a:spcBef>
              <a:spcAft>
                <a:spcPts val="0"/>
              </a:spcAft>
              <a:buNone/>
            </a:pPr>
            <a:r>
              <a:rPr lang="en" sz="1100">
                <a:latin typeface="Pathway Gothic One"/>
                <a:ea typeface="Pathway Gothic One"/>
                <a:cs typeface="Pathway Gothic One"/>
                <a:sym typeface="Pathway Gothic One"/>
              </a:rPr>
              <a:t>Have you ever made a decision to follow God? </a:t>
            </a:r>
            <a:endParaRPr sz="1100">
              <a:latin typeface="Pathway Gothic One"/>
              <a:ea typeface="Pathway Gothic One"/>
              <a:cs typeface="Pathway Gothic One"/>
              <a:sym typeface="Pathway Gothic One"/>
            </a:endParaRPr>
          </a:p>
        </p:txBody>
      </p:sp>
      <p:sp>
        <p:nvSpPr>
          <p:cNvPr id="69" name="Google Shape;69;p5"/>
          <p:cNvSpPr txBox="1"/>
          <p:nvPr/>
        </p:nvSpPr>
        <p:spPr>
          <a:xfrm>
            <a:off x="849750" y="5519375"/>
            <a:ext cx="6464100" cy="366900"/>
          </a:xfrm>
          <a:prstGeom prst="rect">
            <a:avLst/>
          </a:prstGeom>
          <a:noFill/>
          <a:ln>
            <a:noFill/>
          </a:ln>
        </p:spPr>
        <p:txBody>
          <a:bodyPr anchorCtr="0" anchor="ctr" bIns="91425" lIns="91425" spcFirstLastPara="1" rIns="91425" wrap="square" tIns="91425">
            <a:noAutofit/>
          </a:bodyPr>
          <a:lstStyle/>
          <a:p>
            <a:pPr indent="0" lvl="0" marL="0" rtl="0" algn="just">
              <a:spcBef>
                <a:spcPts val="0"/>
              </a:spcBef>
              <a:spcAft>
                <a:spcPts val="0"/>
              </a:spcAft>
              <a:buNone/>
            </a:pPr>
            <a:r>
              <a:rPr lang="en" sz="1100">
                <a:latin typeface="Pathway Gothic One"/>
                <a:ea typeface="Pathway Gothic One"/>
                <a:cs typeface="Pathway Gothic One"/>
                <a:sym typeface="Pathway Gothic One"/>
              </a:rPr>
              <a:t>Do you have any questions about what it means to follow God? </a:t>
            </a:r>
            <a:endParaRPr sz="1100">
              <a:latin typeface="Pathway Gothic One"/>
              <a:ea typeface="Pathway Gothic One"/>
              <a:cs typeface="Pathway Gothic One"/>
              <a:sym typeface="Pathway Gothic One"/>
            </a:endParaRPr>
          </a:p>
        </p:txBody>
      </p:sp>
      <p:sp>
        <p:nvSpPr>
          <p:cNvPr id="70" name="Google Shape;70;p5"/>
          <p:cNvSpPr txBox="1"/>
          <p:nvPr/>
        </p:nvSpPr>
        <p:spPr>
          <a:xfrm>
            <a:off x="849750" y="5938475"/>
            <a:ext cx="6464100" cy="366900"/>
          </a:xfrm>
          <a:prstGeom prst="rect">
            <a:avLst/>
          </a:prstGeom>
          <a:noFill/>
          <a:ln>
            <a:noFill/>
          </a:ln>
        </p:spPr>
        <p:txBody>
          <a:bodyPr anchorCtr="0" anchor="ctr" bIns="91425" lIns="91425" spcFirstLastPara="1" rIns="91425" wrap="square" tIns="91425">
            <a:noAutofit/>
          </a:bodyPr>
          <a:lstStyle/>
          <a:p>
            <a:pPr indent="0" lvl="0" marL="0" rtl="0" algn="just">
              <a:spcBef>
                <a:spcPts val="0"/>
              </a:spcBef>
              <a:spcAft>
                <a:spcPts val="0"/>
              </a:spcAft>
              <a:buNone/>
            </a:pPr>
            <a:r>
              <a:rPr lang="en" sz="1100">
                <a:latin typeface="Pathway Gothic One"/>
                <a:ea typeface="Pathway Gothic One"/>
                <a:cs typeface="Pathway Gothic One"/>
                <a:sym typeface="Pathway Gothic One"/>
              </a:rPr>
              <a:t>How did God save us from our sin? </a:t>
            </a:r>
            <a:endParaRPr sz="1100">
              <a:latin typeface="Pathway Gothic One"/>
              <a:ea typeface="Pathway Gothic One"/>
              <a:cs typeface="Pathway Gothic One"/>
              <a:sym typeface="Pathway Gothic One"/>
            </a:endParaRPr>
          </a:p>
        </p:txBody>
      </p:sp>
      <p:sp>
        <p:nvSpPr>
          <p:cNvPr id="71" name="Google Shape;71;p5"/>
          <p:cNvSpPr txBox="1"/>
          <p:nvPr/>
        </p:nvSpPr>
        <p:spPr>
          <a:xfrm>
            <a:off x="1668900" y="4681175"/>
            <a:ext cx="5644800" cy="366900"/>
          </a:xfrm>
          <a:prstGeom prst="rect">
            <a:avLst/>
          </a:prstGeom>
          <a:noFill/>
          <a:ln>
            <a:noFill/>
          </a:ln>
        </p:spPr>
        <p:txBody>
          <a:bodyPr anchorCtr="0" anchor="ctr" bIns="91425" lIns="91425" spcFirstLastPara="1" rIns="91425" wrap="square" tIns="91425">
            <a:noAutofit/>
          </a:bodyPr>
          <a:lstStyle/>
          <a:p>
            <a:pPr indent="0" lvl="0" marL="0" rtl="0" algn="just">
              <a:spcBef>
                <a:spcPts val="0"/>
              </a:spcBef>
              <a:spcAft>
                <a:spcPts val="0"/>
              </a:spcAft>
              <a:buNone/>
            </a:pPr>
            <a:r>
              <a:rPr lang="en" sz="1100">
                <a:latin typeface="Pathway Gothic One"/>
                <a:ea typeface="Pathway Gothic One"/>
                <a:cs typeface="Pathway Gothic One"/>
                <a:sym typeface="Pathway Gothic One"/>
              </a:rPr>
              <a:t>Tell your kid(s) about a time you chose to follow God.</a:t>
            </a:r>
            <a:endParaRPr sz="1100">
              <a:latin typeface="Pathway Gothic One"/>
              <a:ea typeface="Pathway Gothic One"/>
              <a:cs typeface="Pathway Gothic One"/>
              <a:sym typeface="Pathway Gothic One"/>
            </a:endParaRPr>
          </a:p>
        </p:txBody>
      </p:sp>
      <p:sp>
        <p:nvSpPr>
          <p:cNvPr id="72" name="Google Shape;72;p5"/>
          <p:cNvSpPr txBox="1"/>
          <p:nvPr/>
        </p:nvSpPr>
        <p:spPr>
          <a:xfrm>
            <a:off x="1964875" y="6776675"/>
            <a:ext cx="5240400" cy="729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FFFFFF"/>
                </a:solidFill>
                <a:latin typeface="Oswald"/>
                <a:ea typeface="Oswald"/>
                <a:cs typeface="Oswald"/>
                <a:sym typeface="Oswald"/>
              </a:rPr>
              <a:t>How will you get real about </a:t>
            </a:r>
            <a:endParaRPr b="1" sz="1800">
              <a:solidFill>
                <a:srgbClr val="FFFFFF"/>
              </a:solidFill>
              <a:latin typeface="Oswald"/>
              <a:ea typeface="Oswald"/>
              <a:cs typeface="Oswald"/>
              <a:sym typeface="Oswald"/>
            </a:endParaRPr>
          </a:p>
          <a:p>
            <a:pPr indent="0" lvl="0" marL="0" rtl="0" algn="ctr">
              <a:spcBef>
                <a:spcPts val="0"/>
              </a:spcBef>
              <a:spcAft>
                <a:spcPts val="0"/>
              </a:spcAft>
              <a:buNone/>
            </a:pPr>
            <a:r>
              <a:rPr b="1" lang="en" sz="1800">
                <a:solidFill>
                  <a:srgbClr val="FFFFFF"/>
                </a:solidFill>
                <a:latin typeface="Oswald"/>
                <a:ea typeface="Oswald"/>
                <a:cs typeface="Oswald"/>
                <a:sym typeface="Oswald"/>
              </a:rPr>
              <a:t>choosing to follow God?</a:t>
            </a:r>
            <a:endParaRPr b="1" sz="1800">
              <a:solidFill>
                <a:srgbClr val="FFFFFF"/>
              </a:solidFill>
              <a:latin typeface="Oswald"/>
              <a:ea typeface="Oswald"/>
              <a:cs typeface="Oswald"/>
              <a:sym typeface="Oswald"/>
            </a:endParaRPr>
          </a:p>
          <a:p>
            <a:pPr indent="0" lvl="0" marL="0" rtl="0" algn="ctr">
              <a:spcBef>
                <a:spcPts val="0"/>
              </a:spcBef>
              <a:spcAft>
                <a:spcPts val="0"/>
              </a:spcAft>
              <a:buClr>
                <a:schemeClr val="dk1"/>
              </a:buClr>
              <a:buSzPts val="1100"/>
              <a:buFont typeface="Arial"/>
              <a:buNone/>
            </a:pPr>
            <a:r>
              <a:rPr b="1" lang="en">
                <a:solidFill>
                  <a:schemeClr val="lt1"/>
                </a:solidFill>
                <a:latin typeface="Oswald"/>
                <a:ea typeface="Oswald"/>
                <a:cs typeface="Oswald"/>
                <a:sym typeface="Oswald"/>
              </a:rPr>
              <a:t>(or how can you put it into practice?)</a:t>
            </a:r>
            <a:endParaRPr b="1" sz="1800">
              <a:solidFill>
                <a:srgbClr val="FFFFFF"/>
              </a:solidFill>
              <a:latin typeface="Oswald"/>
              <a:ea typeface="Oswald"/>
              <a:cs typeface="Oswald"/>
              <a:sym typeface="Oswald"/>
            </a:endParaRPr>
          </a:p>
        </p:txBody>
      </p:sp>
      <p:sp>
        <p:nvSpPr>
          <p:cNvPr id="73" name="Google Shape;73;p5"/>
          <p:cNvSpPr txBox="1"/>
          <p:nvPr/>
        </p:nvSpPr>
        <p:spPr>
          <a:xfrm>
            <a:off x="1964875" y="8949850"/>
            <a:ext cx="5348700" cy="801300"/>
          </a:xfrm>
          <a:prstGeom prst="rect">
            <a:avLst/>
          </a:prstGeom>
          <a:noFill/>
          <a:ln>
            <a:noFill/>
          </a:ln>
        </p:spPr>
        <p:txBody>
          <a:bodyPr anchorCtr="0" anchor="ctr" bIns="91425" lIns="91425" spcFirstLastPara="1" rIns="91425" wrap="square" tIns="91425">
            <a:noAutofit/>
          </a:bodyPr>
          <a:lstStyle/>
          <a:p>
            <a:pPr indent="0" lvl="0" marL="0" rtl="0" algn="just">
              <a:spcBef>
                <a:spcPts val="0"/>
              </a:spcBef>
              <a:spcAft>
                <a:spcPts val="0"/>
              </a:spcAft>
              <a:buNone/>
            </a:pPr>
            <a:r>
              <a:rPr lang="en" sz="1100">
                <a:latin typeface="Pathway Gothic One"/>
                <a:ea typeface="Pathway Gothic One"/>
                <a:cs typeface="Pathway Gothic One"/>
                <a:sym typeface="Pathway Gothic One"/>
              </a:rPr>
              <a:t>Grab a piece of paper and something to write with. Write or draw about your relationship with God right now. Do you know about God? Have you ever made a decision to follow Jesus with your life? Do you pray everyday? Do you read your Bible? Do you turn away from sin? No matter where you are in your relationship with God, it's good to know where you are and how you can move forward in following him.</a:t>
            </a:r>
            <a:endParaRPr sz="1100">
              <a:latin typeface="Pathway Gothic One"/>
              <a:ea typeface="Pathway Gothic One"/>
              <a:cs typeface="Pathway Gothic One"/>
              <a:sym typeface="Pathway Gothic One"/>
            </a:endParaRPr>
          </a:p>
        </p:txBody>
      </p:sp>
      <p:sp>
        <p:nvSpPr>
          <p:cNvPr id="74" name="Google Shape;74;p5"/>
          <p:cNvSpPr/>
          <p:nvPr/>
        </p:nvSpPr>
        <p:spPr>
          <a:xfrm>
            <a:off x="3890325" y="1151625"/>
            <a:ext cx="3424500" cy="12321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5"/>
          <p:cNvSpPr txBox="1"/>
          <p:nvPr/>
        </p:nvSpPr>
        <p:spPr>
          <a:xfrm>
            <a:off x="405150" y="2131027"/>
            <a:ext cx="3424500" cy="2862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b="1" i="1" lang="en" sz="1200">
                <a:latin typeface="Pathway Gothic One"/>
                <a:ea typeface="Pathway Gothic One"/>
                <a:cs typeface="Pathway Gothic One"/>
                <a:sym typeface="Pathway Gothic One"/>
              </a:rPr>
              <a:t>God makes a way to save me</a:t>
            </a:r>
            <a:endParaRPr b="1" i="1" sz="1200">
              <a:latin typeface="Pathway Gothic One"/>
              <a:ea typeface="Pathway Gothic One"/>
              <a:cs typeface="Pathway Gothic One"/>
              <a:sym typeface="Pathway Gothic One"/>
            </a:endParaRPr>
          </a:p>
        </p:txBody>
      </p:sp>
      <p:sp>
        <p:nvSpPr>
          <p:cNvPr id="76" name="Google Shape;76;p5"/>
          <p:cNvSpPr txBox="1"/>
          <p:nvPr/>
        </p:nvSpPr>
        <p:spPr>
          <a:xfrm>
            <a:off x="405150" y="2417325"/>
            <a:ext cx="3485100" cy="662100"/>
          </a:xfrm>
          <a:prstGeom prst="rect">
            <a:avLst/>
          </a:prstGeom>
          <a:noFill/>
          <a:ln>
            <a:noFill/>
          </a:ln>
        </p:spPr>
        <p:txBody>
          <a:bodyPr anchorCtr="0" anchor="ctr" bIns="91425" lIns="91425" spcFirstLastPara="1" rIns="91425" wrap="square" tIns="91425">
            <a:noAutofit/>
          </a:bodyPr>
          <a:lstStyle/>
          <a:p>
            <a:pPr indent="0" lvl="0" marL="0" rtl="0" algn="just">
              <a:spcBef>
                <a:spcPts val="0"/>
              </a:spcBef>
              <a:spcAft>
                <a:spcPts val="0"/>
              </a:spcAft>
              <a:buNone/>
            </a:pPr>
            <a:r>
              <a:rPr lang="en" sz="1100">
                <a:latin typeface="Pathway Gothic One"/>
                <a:ea typeface="Pathway Gothic One"/>
                <a:cs typeface="Pathway Gothic One"/>
                <a:sym typeface="Pathway Gothic One"/>
              </a:rPr>
              <a:t>We hope kids will learn that God doesn’t just leave them in their sin, but comes to free them from it.  </a:t>
            </a:r>
            <a:endParaRPr sz="1100">
              <a:latin typeface="Pathway Gothic One"/>
              <a:ea typeface="Pathway Gothic One"/>
              <a:cs typeface="Pathway Gothic One"/>
              <a:sym typeface="Pathway Gothic One"/>
            </a:endParaRPr>
          </a:p>
        </p:txBody>
      </p:sp>
      <p:sp>
        <p:nvSpPr>
          <p:cNvPr id="77" name="Google Shape;77;p5"/>
          <p:cNvSpPr txBox="1"/>
          <p:nvPr/>
        </p:nvSpPr>
        <p:spPr>
          <a:xfrm>
            <a:off x="405150" y="3574095"/>
            <a:ext cx="3485100" cy="662100"/>
          </a:xfrm>
          <a:prstGeom prst="rect">
            <a:avLst/>
          </a:prstGeom>
          <a:noFill/>
          <a:ln>
            <a:noFill/>
          </a:ln>
        </p:spPr>
        <p:txBody>
          <a:bodyPr anchorCtr="0" anchor="ctr" bIns="91425" lIns="91425" spcFirstLastPara="1" rIns="91425" wrap="square" tIns="91425">
            <a:noAutofit/>
          </a:bodyPr>
          <a:lstStyle/>
          <a:p>
            <a:pPr indent="0" lvl="0" marL="0" rtl="0" algn="just">
              <a:spcBef>
                <a:spcPts val="0"/>
              </a:spcBef>
              <a:spcAft>
                <a:spcPts val="0"/>
              </a:spcAft>
              <a:buNone/>
            </a:pPr>
            <a:r>
              <a:rPr lang="en" sz="1100">
                <a:latin typeface="Pathway Gothic One"/>
                <a:ea typeface="Pathway Gothic One"/>
                <a:cs typeface="Pathway Gothic One"/>
                <a:sym typeface="Pathway Gothic One"/>
              </a:rPr>
              <a:t>We want to give kids the opportunity to make their own decision to follow God with their entire lives. </a:t>
            </a:r>
            <a:endParaRPr sz="1100">
              <a:latin typeface="Pathway Gothic One"/>
              <a:ea typeface="Pathway Gothic One"/>
              <a:cs typeface="Pathway Gothic One"/>
              <a:sym typeface="Pathway Gothic One"/>
            </a:endParaRPr>
          </a:p>
        </p:txBody>
      </p:sp>
      <p:sp>
        <p:nvSpPr>
          <p:cNvPr id="78" name="Google Shape;78;p5"/>
          <p:cNvSpPr txBox="1"/>
          <p:nvPr/>
        </p:nvSpPr>
        <p:spPr>
          <a:xfrm>
            <a:off x="405150" y="3318352"/>
            <a:ext cx="3424500" cy="286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i="1" lang="en" sz="1200">
                <a:latin typeface="Pathway Gothic One"/>
                <a:ea typeface="Pathway Gothic One"/>
                <a:cs typeface="Pathway Gothic One"/>
                <a:sym typeface="Pathway Gothic One"/>
              </a:rPr>
              <a:t>I can choose to follow God</a:t>
            </a:r>
            <a:endParaRPr b="1" i="1" sz="1200">
              <a:latin typeface="Pathway Gothic One"/>
              <a:ea typeface="Pathway Gothic One"/>
              <a:cs typeface="Pathway Gothic One"/>
              <a:sym typeface="Pathway Gothic One"/>
            </a:endParaRPr>
          </a:p>
        </p:txBody>
      </p:sp>
      <p:pic>
        <p:nvPicPr>
          <p:cNvPr id="79" name="Google Shape;79;p5"/>
          <p:cNvPicPr preferRelativeResize="0"/>
          <p:nvPr/>
        </p:nvPicPr>
        <p:blipFill rotWithShape="1">
          <a:blip r:embed="rId3">
            <a:alphaModFix/>
          </a:blip>
          <a:srcRect b="0" l="0" r="0" t="96351"/>
          <a:stretch/>
        </p:blipFill>
        <p:spPr>
          <a:xfrm>
            <a:off x="0" y="9690055"/>
            <a:ext cx="7772399" cy="366899"/>
          </a:xfrm>
          <a:prstGeom prst="rect">
            <a:avLst/>
          </a:prstGeom>
          <a:noFill/>
          <a:ln>
            <a:noFill/>
          </a:ln>
        </p:spPr>
      </p:pic>
      <p:sp>
        <p:nvSpPr>
          <p:cNvPr id="80" name="Google Shape;80;p5"/>
          <p:cNvSpPr/>
          <p:nvPr/>
        </p:nvSpPr>
        <p:spPr>
          <a:xfrm>
            <a:off x="38975" y="543750"/>
            <a:ext cx="7567200" cy="8598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1" name="Google Shape;81;p5"/>
          <p:cNvPicPr preferRelativeResize="0"/>
          <p:nvPr/>
        </p:nvPicPr>
        <p:blipFill rotWithShape="1">
          <a:blip r:embed="rId3">
            <a:alphaModFix/>
          </a:blip>
          <a:srcRect b="79865" l="0" r="0" t="9923"/>
          <a:stretch/>
        </p:blipFill>
        <p:spPr>
          <a:xfrm>
            <a:off x="43200" y="452948"/>
            <a:ext cx="7772399" cy="1026775"/>
          </a:xfrm>
          <a:prstGeom prst="rect">
            <a:avLst/>
          </a:prstGeom>
          <a:noFill/>
          <a:ln>
            <a:noFill/>
          </a:ln>
        </p:spPr>
      </p:pic>
      <p:sp>
        <p:nvSpPr>
          <p:cNvPr id="82" name="Google Shape;82;p5"/>
          <p:cNvSpPr txBox="1"/>
          <p:nvPr/>
        </p:nvSpPr>
        <p:spPr>
          <a:xfrm>
            <a:off x="405150" y="1047750"/>
            <a:ext cx="6962100" cy="801300"/>
          </a:xfrm>
          <a:prstGeom prst="rect">
            <a:avLst/>
          </a:prstGeom>
          <a:noFill/>
          <a:ln>
            <a:noFill/>
          </a:ln>
        </p:spPr>
        <p:txBody>
          <a:bodyPr anchorCtr="0" anchor="ctr" bIns="91425" lIns="91425" spcFirstLastPara="1" rIns="91425" wrap="square" tIns="91425">
            <a:noAutofit/>
          </a:bodyPr>
          <a:lstStyle/>
          <a:p>
            <a:pPr indent="0" lvl="0" marL="0" rtl="0" algn="just">
              <a:spcBef>
                <a:spcPts val="0"/>
              </a:spcBef>
              <a:spcAft>
                <a:spcPts val="0"/>
              </a:spcAft>
              <a:buNone/>
            </a:pPr>
            <a:r>
              <a:rPr lang="en" sz="1100">
                <a:latin typeface="Pathway Gothic One"/>
                <a:ea typeface="Pathway Gothic One"/>
                <a:cs typeface="Pathway Gothic One"/>
                <a:sym typeface="Pathway Gothic One"/>
              </a:rPr>
              <a:t>In Week 4 we dive into Zechariah and the Messiah which depicts Zechariah’s message to the Israelites about the coming king in Zechariah 9:9-12. We’ll read about how the coming king is Jesus and how he will set us free from our sin.</a:t>
            </a:r>
            <a:endParaRPr sz="1100">
              <a:latin typeface="Pathway Gothic One"/>
              <a:ea typeface="Pathway Gothic One"/>
              <a:cs typeface="Pathway Gothic One"/>
              <a:sym typeface="Pathway Gothic One"/>
            </a:endParaRPr>
          </a:p>
        </p:txBody>
      </p:sp>
      <p:sp>
        <p:nvSpPr>
          <p:cNvPr id="83" name="Google Shape;83;p5"/>
          <p:cNvSpPr txBox="1"/>
          <p:nvPr/>
        </p:nvSpPr>
        <p:spPr>
          <a:xfrm>
            <a:off x="6791325" y="25"/>
            <a:ext cx="981000" cy="452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a:solidFill>
                  <a:schemeClr val="lt1"/>
                </a:solidFill>
                <a:latin typeface="Pathway Gothic One"/>
                <a:ea typeface="Pathway Gothic One"/>
                <a:cs typeface="Pathway Gothic One"/>
                <a:sym typeface="Pathway Gothic One"/>
              </a:rPr>
              <a:t>WEEK 4</a:t>
            </a:r>
            <a:endParaRPr b="1">
              <a:solidFill>
                <a:schemeClr val="lt1"/>
              </a:solidFill>
              <a:latin typeface="Pathway Gothic One"/>
              <a:ea typeface="Pathway Gothic One"/>
              <a:cs typeface="Pathway Gothic One"/>
              <a:sym typeface="Pathway Gothic One"/>
            </a:endParaRPr>
          </a:p>
          <a:p>
            <a:pPr indent="0" lvl="0" marL="0" rtl="0" algn="ctr">
              <a:spcBef>
                <a:spcPts val="0"/>
              </a:spcBef>
              <a:spcAft>
                <a:spcPts val="0"/>
              </a:spcAft>
              <a:buClr>
                <a:schemeClr val="dk1"/>
              </a:buClr>
              <a:buSzPts val="1100"/>
              <a:buFont typeface="Arial"/>
              <a:buNone/>
            </a:pPr>
            <a:r>
              <a:rPr lang="en" sz="1300">
                <a:solidFill>
                  <a:schemeClr val="lt1"/>
                </a:solidFill>
                <a:latin typeface="Pathway Gothic One"/>
                <a:ea typeface="Pathway Gothic One"/>
                <a:cs typeface="Pathway Gothic One"/>
                <a:sym typeface="Pathway Gothic One"/>
              </a:rPr>
              <a:t>May 24/25</a:t>
            </a:r>
            <a:endParaRPr sz="1200"/>
          </a:p>
        </p:txBody>
      </p:sp>
      <p:pic>
        <p:nvPicPr>
          <p:cNvPr id="84" name="Google Shape;84;p5"/>
          <p:cNvPicPr preferRelativeResize="0"/>
          <p:nvPr/>
        </p:nvPicPr>
        <p:blipFill>
          <a:blip r:embed="rId4">
            <a:alphaModFix/>
          </a:blip>
          <a:stretch>
            <a:fillRect/>
          </a:stretch>
        </p:blipFill>
        <p:spPr>
          <a:xfrm>
            <a:off x="4551750" y="1598126"/>
            <a:ext cx="2101650" cy="23939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64945" y="870271"/>
            <a:ext cx="7242600" cy="11199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64945" y="2253729"/>
            <a:ext cx="7242600" cy="66810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201589" y="9119180"/>
            <a:ext cx="466500" cy="7698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